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406" r:id="rId2"/>
    <p:sldId id="375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346" r:id="rId5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CC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0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8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4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8A80-A76C-49DB-AD46-7E7142897A9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4E35-B14C-404D-A547-2C6A23C92F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29891/american-flag-enhanced-2" TargetMode="External"/><Relationship Id="rId13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6" Type="http://schemas.openxmlformats.org/officeDocument/2006/relationships/hyperlink" Target="https://en.wikipedia.org/wiki/Flag_of_Germa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ki.pedia.ws/wiki/Slovakia" TargetMode="External"/><Relationship Id="rId11" Type="http://schemas.openxmlformats.org/officeDocument/2006/relationships/image" Target="../media/image7.JP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hyperlink" Target="https://en.wikipedia.org/wiki/Union_Jack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s://www.teacherspayteachers.com/Store/Teacher-Karma" TargetMode="External"/><Relationship Id="rId7" Type="http://schemas.openxmlformats.org/officeDocument/2006/relationships/image" Target="../media/image61.png"/><Relationship Id="rId2" Type="http://schemas.openxmlformats.org/officeDocument/2006/relationships/hyperlink" Target="https://www.teacherspayteachers.com/Store/The-Blue-Sk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uk.wikipedia.org/wiki/Instagram" TargetMode="Externa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40DB47-A0C8-4594-A103-6C65E1246B60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127000">
            <a:solidFill>
              <a:srgbClr val="FF99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838E2-88FF-497B-BEF4-4AE5661D8A85}"/>
              </a:ext>
            </a:extLst>
          </p:cNvPr>
          <p:cNvSpPr txBox="1"/>
          <p:nvPr/>
        </p:nvSpPr>
        <p:spPr>
          <a:xfrm>
            <a:off x="0" y="0"/>
            <a:ext cx="6858000" cy="2800767"/>
          </a:xfrm>
          <a:prstGeom prst="rect">
            <a:avLst/>
          </a:prstGeom>
          <a:noFill/>
          <a:ln w="8255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3600" dirty="0">
              <a:latin typeface="Kristen ITC" panose="03050502040202030202" pitchFamily="66" charset="0"/>
            </a:endParaRPr>
          </a:p>
          <a:p>
            <a:pPr algn="ctr"/>
            <a:r>
              <a:rPr lang="de-DE" sz="5400" b="1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Reflexia</a:t>
            </a:r>
            <a:endParaRPr lang="de-DE" sz="5400" b="1" dirty="0">
              <a:ln>
                <a:solidFill>
                  <a:srgbClr val="FF9933"/>
                </a:solidFill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de-DE" sz="1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de-DE" sz="3600" dirty="0">
              <a:latin typeface="Kristen ITC" panose="03050502040202030202" pitchFamily="66" charset="0"/>
            </a:endParaRPr>
          </a:p>
          <a:p>
            <a:pPr algn="ctr"/>
            <a:endParaRPr lang="en-US" sz="3600" dirty="0">
              <a:latin typeface="Kristen ITC" panose="03050502040202030202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580C2A-E1D8-4FCD-8F12-2D7F2FA5B5EC}"/>
              </a:ext>
            </a:extLst>
          </p:cNvPr>
          <p:cNvSpPr txBox="1"/>
          <p:nvPr/>
        </p:nvSpPr>
        <p:spPr>
          <a:xfrm>
            <a:off x="165978" y="3046020"/>
            <a:ext cx="662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Súbor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obsahuje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kartičiek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sebareflexiu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žiakov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v SJ, AJ, NJ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 3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dizajnoch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260EB62-9B63-4B94-A3A7-2E90E04CBBD3}"/>
              </a:ext>
            </a:extLst>
          </p:cNvPr>
          <p:cNvSpPr txBox="1"/>
          <p:nvPr/>
        </p:nvSpPr>
        <p:spPr>
          <a:xfrm>
            <a:off x="1926016" y="1624289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I. a II.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stupeň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ZŠ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11ACEC-D0C4-463D-A451-2D36D1CE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13" y="7631359"/>
            <a:ext cx="1423974" cy="1420865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8090187F-4FAE-462D-A684-CF2AF86E61D2}"/>
              </a:ext>
            </a:extLst>
          </p:cNvPr>
          <p:cNvSpPr/>
          <p:nvPr/>
        </p:nvSpPr>
        <p:spPr>
          <a:xfrm>
            <a:off x="1239254" y="837178"/>
            <a:ext cx="263561" cy="1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8102EFC-BDA4-4C4F-9CBE-B7FBEFE9B80F}"/>
              </a:ext>
            </a:extLst>
          </p:cNvPr>
          <p:cNvSpPr/>
          <p:nvPr/>
        </p:nvSpPr>
        <p:spPr>
          <a:xfrm>
            <a:off x="1379622" y="977546"/>
            <a:ext cx="75065" cy="1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E7E6BB0-17CE-45C1-8CFE-8298CC607384}"/>
              </a:ext>
            </a:extLst>
          </p:cNvPr>
          <p:cNvSpPr/>
          <p:nvPr/>
        </p:nvSpPr>
        <p:spPr>
          <a:xfrm>
            <a:off x="1453704" y="1281235"/>
            <a:ext cx="170395" cy="52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CDC7E2A-6463-4CBC-9CE7-9780D9D0E286}"/>
              </a:ext>
            </a:extLst>
          </p:cNvPr>
          <p:cNvSpPr/>
          <p:nvPr/>
        </p:nvSpPr>
        <p:spPr>
          <a:xfrm>
            <a:off x="1403990" y="1495481"/>
            <a:ext cx="263561" cy="1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1CA0120E-B300-4D9C-BF95-04333CECBFEC}"/>
              </a:ext>
            </a:extLst>
          </p:cNvPr>
          <p:cNvSpPr/>
          <p:nvPr/>
        </p:nvSpPr>
        <p:spPr>
          <a:xfrm>
            <a:off x="5301588" y="1104478"/>
            <a:ext cx="263561" cy="1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3071643-CFC4-4FE1-B5D9-FD2D2BA1399C}"/>
              </a:ext>
            </a:extLst>
          </p:cNvPr>
          <p:cNvSpPr/>
          <p:nvPr/>
        </p:nvSpPr>
        <p:spPr>
          <a:xfrm>
            <a:off x="5295766" y="1227579"/>
            <a:ext cx="263561" cy="1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40EE73E-323D-4E32-9A0A-3E7BF6BDE4CE}"/>
              </a:ext>
            </a:extLst>
          </p:cNvPr>
          <p:cNvSpPr/>
          <p:nvPr/>
        </p:nvSpPr>
        <p:spPr>
          <a:xfrm>
            <a:off x="5286369" y="1326348"/>
            <a:ext cx="263561" cy="1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FAB2B734-59F6-4AB3-867B-FE44A79BA50F}"/>
              </a:ext>
            </a:extLst>
          </p:cNvPr>
          <p:cNvSpPr/>
          <p:nvPr/>
        </p:nvSpPr>
        <p:spPr>
          <a:xfrm>
            <a:off x="1272209" y="896150"/>
            <a:ext cx="263561" cy="1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BAACC81-EA2B-4AF9-985A-20C109DF92BF}"/>
              </a:ext>
            </a:extLst>
          </p:cNvPr>
          <p:cNvSpPr/>
          <p:nvPr/>
        </p:nvSpPr>
        <p:spPr>
          <a:xfrm>
            <a:off x="1432824" y="1463442"/>
            <a:ext cx="263561" cy="1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76FCBA-C77D-4957-A9FC-84E42CD92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/>
          <a:stretch/>
        </p:blipFill>
        <p:spPr>
          <a:xfrm rot="20749940">
            <a:off x="279979" y="345830"/>
            <a:ext cx="1586819" cy="13020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40CCCDD-D26E-46E0-94D1-90900FD5F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t="7413" r="9026"/>
          <a:stretch/>
        </p:blipFill>
        <p:spPr>
          <a:xfrm>
            <a:off x="965402" y="1463441"/>
            <a:ext cx="1181375" cy="10985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B907766-D1A0-41A5-BBBD-E3D6EB2A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6" y="4038079"/>
            <a:ext cx="2123600" cy="15927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09A584-0230-4582-BA55-3530D7EA0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" y="5791841"/>
            <a:ext cx="2156880" cy="16176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8B755F0-CFA5-4ECB-AC56-CF9E71CA4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11073" y="241754"/>
            <a:ext cx="628944" cy="4192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5" name="Stern: 10 Zacken 24">
            <a:extLst>
              <a:ext uri="{FF2B5EF4-FFF2-40B4-BE49-F238E27FC236}">
                <a16:creationId xmlns:a16="http://schemas.microsoft.com/office/drawing/2014/main" id="{B3BDDBDA-3890-450E-B796-1743A6455FF4}"/>
              </a:ext>
            </a:extLst>
          </p:cNvPr>
          <p:cNvSpPr/>
          <p:nvPr/>
        </p:nvSpPr>
        <p:spPr>
          <a:xfrm>
            <a:off x="5434310" y="1799063"/>
            <a:ext cx="1406862" cy="1461063"/>
          </a:xfrm>
          <a:prstGeom prst="star10">
            <a:avLst/>
          </a:prstGeom>
          <a:solidFill>
            <a:srgbClr val="FFC00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freebie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D9EECB9-D6E0-4136-96EB-B6A7C9DCE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51875" y="787278"/>
            <a:ext cx="653006" cy="34391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FC1FA1D-A28D-4BFD-9FE1-729433B880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926849" y="784066"/>
            <a:ext cx="700678" cy="35033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28B558E-97BD-4DB9-B4AB-909B955F09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98" y="4038080"/>
            <a:ext cx="2123599" cy="1592699"/>
          </a:xfrm>
          <a:prstGeom prst="rect">
            <a:avLst/>
          </a:prstGeom>
          <a:ln>
            <a:noFill/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E6B89C4-D244-46E7-96B4-EA1ACFC956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99" y="5791843"/>
            <a:ext cx="2123600" cy="1592700"/>
          </a:xfrm>
          <a:prstGeom prst="rect">
            <a:avLst/>
          </a:prstGeom>
          <a:ln>
            <a:noFill/>
          </a:ln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DBBC039-D97E-4890-8858-15202BFFC4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56" y="4020167"/>
            <a:ext cx="2090547" cy="156791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1280A4F-B7CA-4DB4-B5FB-ED86BE53BF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56" y="5748505"/>
            <a:ext cx="2156711" cy="161753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2D9BC8C6-7591-471E-A877-44DABCD094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92398" y="1250677"/>
            <a:ext cx="666293" cy="3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3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08D5D3-3888-4998-991A-687FE511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73C1246-732A-41AC-B513-55ECD0B213C0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0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B47FD61-087B-40C3-9032-A561D435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9CF6BC-B128-43E7-8F0B-1FE3FBF1D450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1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84186A8-95AB-4D63-9E4A-8BE048938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EBE6652-BA63-48C5-9BBA-E15C4F85F8A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8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DC4A96A-23CF-43B0-9FF7-A44EF221B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B0AA18D-CB07-44B5-B4DB-1BB24BA93A0F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F703100-DC23-45F8-AD2F-95AC0A2B6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46B27E-4AA3-4C6E-A780-9C24C9890FC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0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15E7B4-193F-4239-A0DA-A4C93BBD6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937598E-C6CD-48B6-8929-8C1332086B6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9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ED888F7-0339-4178-9251-D4762F0F9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7348AE6-F255-4D25-B9F5-AC80DDA95BCF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5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E9CEAAC-F730-4FE4-9023-0A0DDE869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2999"/>
            <a:ext cx="9144000" cy="685800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CA031F7-4AA5-4FD3-AD32-ACFB8DEC3F92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9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814524D-710A-4A5A-AA91-C07638309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DE58A1D-7BD2-471F-9A5B-A1C464EA27F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3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A5A98D-5A94-4219-B107-466B18D38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3025" y="1159624"/>
            <a:ext cx="9064203" cy="6798153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FD6713-D6F0-483B-98B8-80DDBD80282A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6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25F4D8-CA6E-4E4A-9E73-DAC3A0E9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124C6E-F57A-4BFD-AA81-0D86B50109B2}"/>
              </a:ext>
            </a:extLst>
          </p:cNvPr>
          <p:cNvSpPr txBox="1"/>
          <p:nvPr/>
        </p:nvSpPr>
        <p:spPr>
          <a:xfrm>
            <a:off x="58801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16B1FA-43B7-4587-95E0-3A570EC16EF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11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0124C6E-F57A-4BFD-AA81-0D86B50109B2}"/>
              </a:ext>
            </a:extLst>
          </p:cNvPr>
          <p:cNvSpPr txBox="1"/>
          <p:nvPr/>
        </p:nvSpPr>
        <p:spPr>
          <a:xfrm>
            <a:off x="58801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93FA96-C257-43F3-AD9E-8E36F192E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16B1FA-43B7-4587-95E0-3A570EC16EF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4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0635AD-70C5-42E1-888D-0A65E94F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1D5DD5E-4535-48E8-8581-8C618D53F89E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76C09F-9FEC-4658-921C-130A6408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4B4ADC-FDEB-4464-9623-2023BC0A346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15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F7AF6C-E52D-4167-A722-189D9F933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54A7EA7-EDCB-47D0-AC8E-C8EEA734ABF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4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B05CBD-5E4F-4CB6-9307-78158435F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FAFE3E-4C81-429F-AEFF-53B5FFF63F26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0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73C22D-3A83-4231-BFFC-688804DB7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A31D605-8132-4954-96B9-C1BE36AE01E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46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699E64-02FE-48F4-8E26-AB7FFE7E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897E287-19E6-48B4-B997-2D008C7C717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7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302C42E-4B74-49D6-A86C-0FC9A8F0A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FF779E2-5455-47FD-804A-5D541C2AC03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1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6C90FCF-7627-4450-ACD9-D3CE38E2A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73C1246-732A-41AC-B513-55ECD0B213C0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00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9F7929-F78C-4328-9621-A852F8A46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9CF6BC-B128-43E7-8F0B-1FE3FBF1D450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5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11AAD5-C58F-4BD3-BB25-D1A506CE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1D5DD5E-4535-48E8-8581-8C618D53F89E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51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CE463E-B822-4507-98E9-415BE87B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EBE6652-BA63-48C5-9BBA-E15C4F85F8A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02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78DD93-7FF2-43EE-A027-65BE2F626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B0AA18D-CB07-44B5-B4DB-1BB24BA93A0F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44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2FE0A2-B3AF-436F-AA56-D686967DB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46B27E-4AA3-4C6E-A780-9C24C9890FC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24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1E4546-95D1-4E13-8109-5D4953A6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937598E-C6CD-48B6-8929-8C1332086B6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0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EEB6F1-A346-4086-87BA-1836EA617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7348AE6-F255-4D25-B9F5-AC80DDA95BCF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45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5A5124-16E6-4DEC-9A8A-8BAF35C16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CA031F7-4AA5-4FD3-AD32-ACFB8DEC3F92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9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E5AE30-A9D1-466D-98B6-3A2196408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DE58A1D-7BD2-471F-9A5B-A1C464EA27F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06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80D544-7FF4-4C35-9C0B-B1934E16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FD6713-D6F0-483B-98B8-80DDBD80282A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78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0124C6E-F57A-4BFD-AA81-0D86B50109B2}"/>
              </a:ext>
            </a:extLst>
          </p:cNvPr>
          <p:cNvSpPr txBox="1"/>
          <p:nvPr/>
        </p:nvSpPr>
        <p:spPr>
          <a:xfrm>
            <a:off x="58801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1C0D08-1A7C-4B53-939A-BEE8143CC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16B1FA-43B7-4587-95E0-3A570EC16EF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04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902555-08B8-4069-B889-D5897DBC6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1D5DD5E-4535-48E8-8581-8C618D53F89E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1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9D4263-35C2-46DB-B530-FA2355B85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4B4ADC-FDEB-4464-9623-2023BC0A346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52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54E2F1-DB85-4A74-A7FE-78ECB069F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4B4ADC-FDEB-4464-9623-2023BC0A346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03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F3F421-7C44-438A-B36B-9D6EE21C4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54A7EA7-EDCB-47D0-AC8E-C8EEA734ABF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5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21863A-E383-4165-900B-BFA3688F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FAFE3E-4C81-429F-AEFF-53B5FFF63F26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4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8179511-2BE3-4604-AF60-6CA6D16B8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A31D605-8132-4954-96B9-C1BE36AE01E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45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34182B-F13F-4134-B9E6-8D036D418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897E287-19E6-48B4-B997-2D008C7C717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7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838D97-BD47-4265-93D0-05CAFA36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FF779E2-5455-47FD-804A-5D541C2AC03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37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AAB066-5C9B-4925-9AE9-06B1A9266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73C1246-732A-41AC-B513-55ECD0B213C0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08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01F4471-E75C-436E-9F6C-DCF16E2B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9CF6BC-B128-43E7-8F0B-1FE3FBF1D450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36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727DD4-D933-4C7A-A6C7-33C7B2F3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EBE6652-BA63-48C5-9BBA-E15C4F85F8A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55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8929156-8909-4439-B847-5691A947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B0AA18D-CB07-44B5-B4DB-1BB24BA93A0F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3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1547DD6-CB8E-4DD9-8010-F49246E2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2999"/>
            <a:ext cx="9143999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54A7EA7-EDCB-47D0-AC8E-C8EEA734ABF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60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0B08A4-58F2-46FA-B02F-CC948DA64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46B27E-4AA3-4C6E-A780-9C24C9890FC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12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012191-D9A5-437C-AC47-90DC56AF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937598E-C6CD-48B6-8929-8C1332086B6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06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55FC70-27B9-4295-AD3B-C1AFDC30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7348AE6-F255-4D25-B9F5-AC80DDA95BCF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26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AA9A97-6B6F-4FF8-81EC-D0E2E6461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CA031F7-4AA5-4FD3-AD32-ACFB8DEC3F92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35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147A32-0903-408E-99A9-0BF51AFD4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DE58A1D-7BD2-471F-9A5B-A1C464EA27F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11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6E198A-4DD4-4B49-B169-4C749D08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FD6713-D6F0-483B-98B8-80DDBD80282A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50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C982AFD-DE5B-4A93-A29B-40DB12BE6BE4}"/>
              </a:ext>
            </a:extLst>
          </p:cNvPr>
          <p:cNvSpPr txBox="1"/>
          <p:nvPr/>
        </p:nvSpPr>
        <p:spPr>
          <a:xfrm>
            <a:off x="0" y="31287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Ďakujem</a:t>
            </a:r>
            <a:r>
              <a:rPr lang="en-US" sz="1100" b="1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prejavenie</a:t>
            </a:r>
            <a:r>
              <a:rPr lang="en-US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dȏvery</a:t>
            </a:r>
            <a:r>
              <a:rPr lang="en-US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kúpu</a:t>
            </a:r>
            <a:r>
              <a:rPr lang="en-US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stiahnutie</a:t>
            </a:r>
            <a:r>
              <a:rPr lang="en-US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mȏjho</a:t>
            </a:r>
            <a:r>
              <a:rPr lang="en-US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materiálu</a:t>
            </a:r>
            <a:r>
              <a:rPr lang="en-US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7E0221-E546-4D42-82F2-61C4B5FF0682}"/>
              </a:ext>
            </a:extLst>
          </p:cNvPr>
          <p:cNvSpPr txBox="1"/>
          <p:nvPr/>
        </p:nvSpPr>
        <p:spPr>
          <a:xfrm>
            <a:off x="963384" y="1996352"/>
            <a:ext cx="49312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Autorské</a:t>
            </a:r>
            <a:r>
              <a:rPr lang="de-DE" sz="2000" b="1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práva</a:t>
            </a:r>
            <a:r>
              <a:rPr lang="de-DE" sz="2000" b="1" dirty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povinnosti</a:t>
            </a:r>
            <a:endParaRPr lang="en-US" sz="2000" b="1" dirty="0">
              <a:ln>
                <a:solidFill>
                  <a:srgbClr val="FF9933"/>
                </a:solidFill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749E560-7EE0-4FFC-A618-4BE69C555455}"/>
              </a:ext>
            </a:extLst>
          </p:cNvPr>
          <p:cNvCxnSpPr/>
          <p:nvPr/>
        </p:nvCxnSpPr>
        <p:spPr>
          <a:xfrm>
            <a:off x="565484" y="1623592"/>
            <a:ext cx="5727031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DB3B234-9AB5-403F-AF57-6E93C295FB5C}"/>
              </a:ext>
            </a:extLst>
          </p:cNvPr>
          <p:cNvCxnSpPr/>
          <p:nvPr/>
        </p:nvCxnSpPr>
        <p:spPr>
          <a:xfrm>
            <a:off x="565484" y="1737892"/>
            <a:ext cx="5727031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D992376A-5CA2-4E8A-9477-B2E9220BD9AB}"/>
              </a:ext>
            </a:extLst>
          </p:cNvPr>
          <p:cNvSpPr txBox="1"/>
          <p:nvPr/>
        </p:nvSpPr>
        <p:spPr>
          <a:xfrm>
            <a:off x="0" y="2488445"/>
            <a:ext cx="6858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Tento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učebný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materiál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duševným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vlastníctvom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autora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Preto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zakázané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materiál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ďalej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predávať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zdielať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inými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osobami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alebo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šíriť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sociálnych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sieťach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weboch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súhlasu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autora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Zakúpením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materiálu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získavate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licenciu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jeho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osobné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využitie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vyučovaní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Použité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ilustrácie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patria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iným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autorom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ktorým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patrí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sú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využivané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súlade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autorskými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právami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Kredit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ilustrácie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                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Blue Sky 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https://www.teacherspayteachers.com/Store/The-Blue-Sky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Teacher Karma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https://www.teacherspayteachers.com/Store/Teacher-Karma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32329F-6294-4E40-AC27-02CD658C9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38986" y="7336141"/>
            <a:ext cx="368533" cy="36853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B27FBD9-BA0F-4022-9ADE-8AC1AF2C77C2}"/>
              </a:ext>
            </a:extLst>
          </p:cNvPr>
          <p:cNvSpPr txBox="1"/>
          <p:nvPr/>
        </p:nvSpPr>
        <p:spPr>
          <a:xfrm>
            <a:off x="3716564" y="737559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uceniesradostou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2DC3CC8-48B3-4E2B-94E8-F21DEC652C80}"/>
              </a:ext>
            </a:extLst>
          </p:cNvPr>
          <p:cNvCxnSpPr/>
          <p:nvPr/>
        </p:nvCxnSpPr>
        <p:spPr>
          <a:xfrm>
            <a:off x="565483" y="6426677"/>
            <a:ext cx="5727031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DBF162A-598C-4A61-BA76-EEC3C6D94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11" y="6536921"/>
            <a:ext cx="2299227" cy="229420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28303A2-0673-4418-B20E-CAA68970160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127000">
            <a:solidFill>
              <a:srgbClr val="FF99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DA5071-79CD-4B0B-B2D4-D72FACC2B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6" y="5081759"/>
            <a:ext cx="386372" cy="3613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2E396A-EEF1-479E-BA99-5B0ACFAA5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6" y="5570200"/>
            <a:ext cx="414872" cy="4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2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C1695BB-9A0D-413F-8F4F-70F893E61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350" y="1136350"/>
            <a:ext cx="9090802" cy="6818102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FAFE3E-4C81-429F-AEFF-53B5FFF63F26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3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1AEBD7-2935-4C0F-9810-530D807D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4846" y="1146878"/>
            <a:ext cx="9078770" cy="6809078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A31D605-8132-4954-96B9-C1BE36AE01EB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5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EF43D19-36E9-4BC5-A98A-63582638E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897E287-19E6-48B4-B997-2D008C7C7171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1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003E05-CD6D-4DBC-9681-45EAB983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FF779E2-5455-47FD-804A-5D541C2AC038}"/>
              </a:ext>
            </a:extLst>
          </p:cNvPr>
          <p:cNvSpPr txBox="1"/>
          <p:nvPr/>
        </p:nvSpPr>
        <p:spPr>
          <a:xfrm>
            <a:off x="5816600" y="8859970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©Monika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Letsch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5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315</Words>
  <Application>Microsoft Office PowerPoint</Application>
  <PresentationFormat>Letter (8,5x11 Zoll)</PresentationFormat>
  <Paragraphs>83</Paragraphs>
  <Slides>56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Kristen ITC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bakos</dc:creator>
  <cp:lastModifiedBy>bakos</cp:lastModifiedBy>
  <cp:revision>120</cp:revision>
  <dcterms:created xsi:type="dcterms:W3CDTF">2023-03-05T11:50:25Z</dcterms:created>
  <dcterms:modified xsi:type="dcterms:W3CDTF">2023-10-11T09:55:11Z</dcterms:modified>
</cp:coreProperties>
</file>