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9" r:id="rId5"/>
    <p:sldId id="272" r:id="rId6"/>
    <p:sldId id="273" r:id="rId7"/>
    <p:sldId id="274" r:id="rId8"/>
    <p:sldId id="271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1" autoAdjust="0"/>
    <p:restoredTop sz="94660"/>
  </p:normalViewPr>
  <p:slideViewPr>
    <p:cSldViewPr snapToGrid="0">
      <p:cViewPr varScale="1">
        <p:scale>
          <a:sx n="89" d="100"/>
          <a:sy n="89" d="100"/>
        </p:scale>
        <p:origin x="21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A826-A4FA-412D-9B3D-E5F84805291A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E0B4-3821-4CC4-B7AE-0FF7CF5008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140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A826-A4FA-412D-9B3D-E5F84805291A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E0B4-3821-4CC4-B7AE-0FF7CF5008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297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A826-A4FA-412D-9B3D-E5F84805291A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E0B4-3821-4CC4-B7AE-0FF7CF5008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38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A826-A4FA-412D-9B3D-E5F84805291A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E0B4-3821-4CC4-B7AE-0FF7CF5008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418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A826-A4FA-412D-9B3D-E5F84805291A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E0B4-3821-4CC4-B7AE-0FF7CF5008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928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A826-A4FA-412D-9B3D-E5F84805291A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E0B4-3821-4CC4-B7AE-0FF7CF5008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113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A826-A4FA-412D-9B3D-E5F84805291A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E0B4-3821-4CC4-B7AE-0FF7CF5008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24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A826-A4FA-412D-9B3D-E5F84805291A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E0B4-3821-4CC4-B7AE-0FF7CF5008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681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A826-A4FA-412D-9B3D-E5F84805291A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E0B4-3821-4CC4-B7AE-0FF7CF5008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93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A826-A4FA-412D-9B3D-E5F84805291A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E0B4-3821-4CC4-B7AE-0FF7CF5008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64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A826-A4FA-412D-9B3D-E5F84805291A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E0B4-3821-4CC4-B7AE-0FF7CF5008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099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A826-A4FA-412D-9B3D-E5F84805291A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9E0B4-3821-4CC4-B7AE-0FF7CF5008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415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409787" y="546994"/>
            <a:ext cx="54178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/>
              <a:t>HĽADANIE ROZDIEĽOV</a:t>
            </a:r>
            <a:endParaRPr lang="sk-SK" sz="4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757024" y="2078183"/>
            <a:ext cx="10723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800" dirty="0" smtClean="0"/>
              <a:t>Uvidíte dva obrázky. Na prvý pohľad sú rovnaké, no predsa sa niečím líšia. Pozorne si pozrite oba obrázky a pokúste sa nájsť a zaznačiť ich rozdiel.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800" dirty="0" smtClean="0"/>
              <a:t>Ak ste našli prvý rozdiel, zaznačte ho kruhom pomocou „pera“ a dajte si do krúžku č.1. Ak neviete zapnúť (alebo vám nejde) kreslenie, môžete použiť na daný </a:t>
            </a:r>
            <a:r>
              <a:rPr lang="sk-SK" sz="2800" dirty="0"/>
              <a:t>rozdiel a na č. </a:t>
            </a:r>
            <a:r>
              <a:rPr lang="sk-SK" sz="2800" dirty="0" smtClean="0"/>
              <a:t>1 </a:t>
            </a:r>
            <a:r>
              <a:rPr lang="sk-SK" sz="2800" dirty="0"/>
              <a:t>napríklad </a:t>
            </a:r>
            <a:r>
              <a:rPr lang="sk-SK" sz="2800" dirty="0" smtClean="0"/>
              <a:t>magnet.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800" dirty="0" smtClean="0"/>
              <a:t>Takýmto spôsobom postupujte pri všetkých rozdieloch.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800" dirty="0" smtClean="0"/>
              <a:t>Ak sa budete chcieť skontrolovať, kliknite na obláčik. Objaví sa vám správne riešenie, ktoré môžete opäť skryť klikom na šípku.</a:t>
            </a:r>
            <a:endParaRPr lang="sk-SK" sz="2800" dirty="0"/>
          </a:p>
        </p:txBody>
      </p:sp>
      <p:sp>
        <p:nvSpPr>
          <p:cNvPr id="2" name="5-cípa hviezda 1"/>
          <p:cNvSpPr/>
          <p:nvPr/>
        </p:nvSpPr>
        <p:spPr>
          <a:xfrm>
            <a:off x="0" y="0"/>
            <a:ext cx="2336800" cy="19950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ŠTART</a:t>
            </a:r>
          </a:p>
          <a:p>
            <a:pPr algn="ctr"/>
            <a:r>
              <a:rPr lang="sk-SK" sz="2000" b="1" dirty="0" smtClean="0"/>
              <a:t>F5</a:t>
            </a:r>
            <a:endParaRPr lang="sk-SK" sz="2000" b="1" dirty="0"/>
          </a:p>
        </p:txBody>
      </p:sp>
      <p:sp>
        <p:nvSpPr>
          <p:cNvPr id="7" name="Šípka doprava 6">
            <a:hlinkClick r:id="" action="ppaction://hlinkshowjump?jump=nextslide"/>
          </p:cNvPr>
          <p:cNvSpPr/>
          <p:nvPr/>
        </p:nvSpPr>
        <p:spPr>
          <a:xfrm>
            <a:off x="11014362" y="1776047"/>
            <a:ext cx="1052946" cy="521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ĎALEJ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82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Winter Storm Watch Wednesday = More Snow | Snow gif, Gif background, Star 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7" y="0"/>
            <a:ext cx="12089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00332" y="526212"/>
            <a:ext cx="3406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NÁJDITE ROZDIELY:</a:t>
            </a:r>
            <a:endParaRPr lang="sk-SK" sz="32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811569" y="35693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10</a:t>
            </a:r>
            <a:endParaRPr lang="sk-SK" sz="5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203458" y="1650297"/>
            <a:ext cx="833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1   2   3   4   5   6   7   8   9   10</a:t>
            </a:r>
            <a:endParaRPr lang="sk-SK" sz="5400" b="1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8030" r="36606" b="54394"/>
          <a:stretch/>
        </p:blipFill>
        <p:spPr>
          <a:xfrm>
            <a:off x="83971" y="3016008"/>
            <a:ext cx="5964382" cy="384199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48579" r="36396" b="13845"/>
          <a:stretch/>
        </p:blipFill>
        <p:spPr>
          <a:xfrm>
            <a:off x="6134100" y="3016008"/>
            <a:ext cx="5964382" cy="3841992"/>
          </a:xfrm>
          <a:prstGeom prst="rect">
            <a:avLst/>
          </a:prstGeom>
        </p:spPr>
      </p:pic>
      <p:sp>
        <p:nvSpPr>
          <p:cNvPr id="10" name="Oblak 9"/>
          <p:cNvSpPr/>
          <p:nvPr/>
        </p:nvSpPr>
        <p:spPr>
          <a:xfrm>
            <a:off x="10068791" y="131357"/>
            <a:ext cx="1953491" cy="7897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ODPOVEĎ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Šípka v tvare U 10"/>
          <p:cNvSpPr/>
          <p:nvPr/>
        </p:nvSpPr>
        <p:spPr>
          <a:xfrm flipH="1" flipV="1">
            <a:off x="11627426" y="713668"/>
            <a:ext cx="280555" cy="41479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0" t="56018" r="2265" b="24063"/>
          <a:stretch/>
        </p:blipFill>
        <p:spPr>
          <a:xfrm rot="10800000">
            <a:off x="7217821" y="0"/>
            <a:ext cx="2736668" cy="1787956"/>
          </a:xfrm>
          <a:prstGeom prst="rect">
            <a:avLst/>
          </a:prstGeom>
        </p:spPr>
      </p:pic>
      <p:sp>
        <p:nvSpPr>
          <p:cNvPr id="13" name="Šípka doprava 12">
            <a:hlinkClick r:id="" action="ppaction://hlinkshowjump?jump=nextslide"/>
          </p:cNvPr>
          <p:cNvSpPr/>
          <p:nvPr/>
        </p:nvSpPr>
        <p:spPr>
          <a:xfrm>
            <a:off x="11014362" y="1776047"/>
            <a:ext cx="1052946" cy="521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ĎALEJ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05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Winter Storm Watch Wednesday = More Snow | Snow gif, Gif background, Star 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7" y="0"/>
            <a:ext cx="12089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00332" y="526212"/>
            <a:ext cx="3406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NÁJDITE ROZDIELY:</a:t>
            </a:r>
            <a:endParaRPr lang="sk-SK" sz="32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811569" y="35693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10</a:t>
            </a:r>
            <a:endParaRPr lang="sk-SK" sz="5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203458" y="1650297"/>
            <a:ext cx="833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1   2   3   4   5   6   7   8   9   10</a:t>
            </a:r>
            <a:endParaRPr lang="sk-SK" sz="54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" t="7576" r="36605" b="53030"/>
          <a:stretch/>
        </p:blipFill>
        <p:spPr>
          <a:xfrm>
            <a:off x="53614" y="2827058"/>
            <a:ext cx="5953390" cy="403094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t="48885" r="36497" b="11721"/>
          <a:stretch/>
        </p:blipFill>
        <p:spPr>
          <a:xfrm>
            <a:off x="6150818" y="2836718"/>
            <a:ext cx="5953390" cy="4030942"/>
          </a:xfrm>
          <a:prstGeom prst="rect">
            <a:avLst/>
          </a:prstGeom>
        </p:spPr>
      </p:pic>
      <p:sp>
        <p:nvSpPr>
          <p:cNvPr id="10" name="Oblak 9"/>
          <p:cNvSpPr/>
          <p:nvPr/>
        </p:nvSpPr>
        <p:spPr>
          <a:xfrm>
            <a:off x="10068791" y="131357"/>
            <a:ext cx="1953491" cy="7897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ODPOVEĎ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Šípka v tvare U 10"/>
          <p:cNvSpPr/>
          <p:nvPr/>
        </p:nvSpPr>
        <p:spPr>
          <a:xfrm flipH="1" flipV="1">
            <a:off x="11627426" y="713668"/>
            <a:ext cx="280555" cy="41479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8" t="57887" r="2681" b="21160"/>
          <a:stretch/>
        </p:blipFill>
        <p:spPr>
          <a:xfrm rot="10800000">
            <a:off x="7217822" y="0"/>
            <a:ext cx="2634924" cy="1824276"/>
          </a:xfrm>
          <a:prstGeom prst="rect">
            <a:avLst/>
          </a:prstGeom>
        </p:spPr>
      </p:pic>
      <p:sp>
        <p:nvSpPr>
          <p:cNvPr id="13" name="Šípka doprava 12">
            <a:hlinkClick r:id="" action="ppaction://hlinkshowjump?jump=nextslide"/>
          </p:cNvPr>
          <p:cNvSpPr/>
          <p:nvPr/>
        </p:nvSpPr>
        <p:spPr>
          <a:xfrm>
            <a:off x="11014362" y="1776047"/>
            <a:ext cx="1052946" cy="521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ĎALEJ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2512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torm Watch Wednesday = More Snow | Snow gif, Gif background, Star 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7" y="0"/>
            <a:ext cx="12089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00332" y="526212"/>
            <a:ext cx="3406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NÁJDITE ROZDIELY:</a:t>
            </a:r>
            <a:endParaRPr lang="sk-SK" sz="32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811569" y="35693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10</a:t>
            </a:r>
            <a:endParaRPr lang="sk-SK" sz="5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203458" y="1650297"/>
            <a:ext cx="833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1   2   3   4   5   6   7   8   9   10</a:t>
            </a:r>
            <a:endParaRPr lang="sk-SK" sz="5400" b="1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t="48787" r="36606" b="12122"/>
          <a:stretch/>
        </p:blipFill>
        <p:spPr>
          <a:xfrm>
            <a:off x="6161809" y="2865885"/>
            <a:ext cx="5926281" cy="399211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t="7692" r="36606" b="53217"/>
          <a:stretch/>
        </p:blipFill>
        <p:spPr>
          <a:xfrm>
            <a:off x="121227" y="2865885"/>
            <a:ext cx="5926281" cy="3992115"/>
          </a:xfrm>
          <a:prstGeom prst="rect">
            <a:avLst/>
          </a:prstGeom>
        </p:spPr>
      </p:pic>
      <p:sp>
        <p:nvSpPr>
          <p:cNvPr id="10" name="Oblak 9"/>
          <p:cNvSpPr/>
          <p:nvPr/>
        </p:nvSpPr>
        <p:spPr>
          <a:xfrm>
            <a:off x="10068791" y="131357"/>
            <a:ext cx="1953491" cy="7897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ODPOVEĎ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Šípka v tvare U 10"/>
          <p:cNvSpPr/>
          <p:nvPr/>
        </p:nvSpPr>
        <p:spPr>
          <a:xfrm flipH="1" flipV="1">
            <a:off x="11627426" y="713668"/>
            <a:ext cx="280555" cy="41479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0" t="58584" r="2305" b="20761"/>
          <a:stretch/>
        </p:blipFill>
        <p:spPr>
          <a:xfrm rot="10800000">
            <a:off x="7311103" y="0"/>
            <a:ext cx="2643386" cy="17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4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Winter Storm Watch Wednesday = More Snow | Snow gif, Gif background, Star 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7" y="0"/>
            <a:ext cx="12089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00332" y="526212"/>
            <a:ext cx="3406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NÁJDITE ROZDIELY:</a:t>
            </a:r>
            <a:endParaRPr lang="sk-SK" sz="32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811569" y="35693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7</a:t>
            </a:r>
            <a:endParaRPr lang="sk-SK" sz="5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3406324" y="1650297"/>
            <a:ext cx="5592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1   2   3   4   5   6   7</a:t>
            </a:r>
            <a:endParaRPr lang="sk-SK" sz="5400" b="1" dirty="0"/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3"/>
          <a:srcRect l="15086" t="14091" r="56363" b="49849"/>
          <a:stretch/>
        </p:blipFill>
        <p:spPr>
          <a:xfrm>
            <a:off x="115299" y="2660518"/>
            <a:ext cx="5921819" cy="4207142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 rotWithShape="1">
          <a:blip r:embed="rId3"/>
          <a:srcRect l="15140" t="51712" r="56309" b="12228"/>
          <a:stretch/>
        </p:blipFill>
        <p:spPr>
          <a:xfrm>
            <a:off x="6159345" y="2660518"/>
            <a:ext cx="5921819" cy="4207142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 rotWithShape="1">
          <a:blip r:embed="rId3"/>
          <a:srcRect l="44599" t="65019" r="45581" b="22543"/>
          <a:stretch/>
        </p:blipFill>
        <p:spPr>
          <a:xfrm rot="10800000">
            <a:off x="7483104" y="-4880"/>
            <a:ext cx="2471386" cy="1760943"/>
          </a:xfrm>
          <a:prstGeom prst="rect">
            <a:avLst/>
          </a:prstGeom>
        </p:spPr>
      </p:pic>
      <p:sp>
        <p:nvSpPr>
          <p:cNvPr id="18" name="Oblak 17"/>
          <p:cNvSpPr/>
          <p:nvPr/>
        </p:nvSpPr>
        <p:spPr>
          <a:xfrm>
            <a:off x="10068791" y="131357"/>
            <a:ext cx="1953491" cy="7897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ODPOVEĎ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Šípka v tvare U 18"/>
          <p:cNvSpPr/>
          <p:nvPr/>
        </p:nvSpPr>
        <p:spPr>
          <a:xfrm flipH="1" flipV="1">
            <a:off x="11627426" y="713668"/>
            <a:ext cx="280555" cy="41479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Šípka doprava 9">
            <a:hlinkClick r:id="" action="ppaction://hlinkshowjump?jump=nextslide"/>
          </p:cNvPr>
          <p:cNvSpPr/>
          <p:nvPr/>
        </p:nvSpPr>
        <p:spPr>
          <a:xfrm>
            <a:off x="11014362" y="1776047"/>
            <a:ext cx="1052946" cy="521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ĎALEJ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368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Winter Storm Watch Wednesday = More Snow | Snow gif, Gif background, Star 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7" y="0"/>
            <a:ext cx="12089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00332" y="526212"/>
            <a:ext cx="3406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NÁJDITE ROZDIELY:</a:t>
            </a:r>
            <a:endParaRPr lang="sk-SK" sz="32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811569" y="35693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10</a:t>
            </a:r>
            <a:endParaRPr lang="sk-SK" sz="5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203458" y="1650297"/>
            <a:ext cx="833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1   2   3   4   5   6   7   8   9   10</a:t>
            </a:r>
            <a:endParaRPr lang="sk-SK" sz="5400" b="1" dirty="0"/>
          </a:p>
        </p:txBody>
      </p:sp>
      <p:sp>
        <p:nvSpPr>
          <p:cNvPr id="5" name="Oblak 4"/>
          <p:cNvSpPr/>
          <p:nvPr/>
        </p:nvSpPr>
        <p:spPr>
          <a:xfrm>
            <a:off x="10068791" y="131357"/>
            <a:ext cx="1953491" cy="7897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ODPOVEĎ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Šípka v tvare U 8"/>
          <p:cNvSpPr/>
          <p:nvPr/>
        </p:nvSpPr>
        <p:spPr>
          <a:xfrm flipH="1" flipV="1">
            <a:off x="11627426" y="713668"/>
            <a:ext cx="280555" cy="41479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7547" r="36665" b="54466"/>
          <a:stretch/>
        </p:blipFill>
        <p:spPr>
          <a:xfrm>
            <a:off x="77636" y="2951612"/>
            <a:ext cx="5976000" cy="390638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t="48672" r="36665" b="13341"/>
          <a:stretch/>
        </p:blipFill>
        <p:spPr>
          <a:xfrm>
            <a:off x="6130006" y="2951612"/>
            <a:ext cx="5976000" cy="390638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6" t="56417" r="2552" b="24004"/>
          <a:stretch/>
        </p:blipFill>
        <p:spPr>
          <a:xfrm rot="10800000">
            <a:off x="7106528" y="0"/>
            <a:ext cx="2714480" cy="1776046"/>
          </a:xfrm>
          <a:prstGeom prst="rect">
            <a:avLst/>
          </a:prstGeom>
        </p:spPr>
      </p:pic>
      <p:sp>
        <p:nvSpPr>
          <p:cNvPr id="12" name="Šípka doprava 11">
            <a:hlinkClick r:id="" action="ppaction://hlinkshowjump?jump=nextslide"/>
          </p:cNvPr>
          <p:cNvSpPr/>
          <p:nvPr/>
        </p:nvSpPr>
        <p:spPr>
          <a:xfrm>
            <a:off x="11014362" y="1776047"/>
            <a:ext cx="1052946" cy="521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ĎALEJ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81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Winter Storm Watch Wednesday = More Snow | Snow gif, Gif background, Star 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7" y="0"/>
            <a:ext cx="12089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00332" y="526212"/>
            <a:ext cx="3406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NÁJDITE ROZDIELY:</a:t>
            </a:r>
            <a:endParaRPr lang="sk-SK" sz="32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811569" y="35693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10</a:t>
            </a:r>
            <a:endParaRPr lang="sk-SK" sz="5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203458" y="1650297"/>
            <a:ext cx="833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1   2   3   4   5   6   7   8   9   10</a:t>
            </a:r>
            <a:endParaRPr lang="sk-SK" sz="5400" b="1" dirty="0"/>
          </a:p>
        </p:txBody>
      </p:sp>
      <p:sp>
        <p:nvSpPr>
          <p:cNvPr id="5" name="Oblak 4"/>
          <p:cNvSpPr/>
          <p:nvPr/>
        </p:nvSpPr>
        <p:spPr>
          <a:xfrm>
            <a:off x="10068791" y="131357"/>
            <a:ext cx="1953491" cy="7897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ODPOVEĎ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Šípka v tvare U 8"/>
          <p:cNvSpPr/>
          <p:nvPr/>
        </p:nvSpPr>
        <p:spPr>
          <a:xfrm flipH="1" flipV="1">
            <a:off x="11627426" y="713668"/>
            <a:ext cx="280555" cy="41479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t="7548" r="36795" b="54340"/>
          <a:stretch/>
        </p:blipFill>
        <p:spPr>
          <a:xfrm>
            <a:off x="67704" y="3174469"/>
            <a:ext cx="6012000" cy="396870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48576" r="36984" b="13312"/>
          <a:stretch/>
        </p:blipFill>
        <p:spPr>
          <a:xfrm>
            <a:off x="6124143" y="3174469"/>
            <a:ext cx="6012000" cy="3968707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8" t="56187" r="2420" b="23971"/>
          <a:stretch/>
        </p:blipFill>
        <p:spPr>
          <a:xfrm rot="10800000">
            <a:off x="6928526" y="0"/>
            <a:ext cx="2775136" cy="1811547"/>
          </a:xfrm>
          <a:prstGeom prst="rect">
            <a:avLst/>
          </a:prstGeom>
        </p:spPr>
      </p:pic>
      <p:sp>
        <p:nvSpPr>
          <p:cNvPr id="13" name="Šípka doprava 12">
            <a:hlinkClick r:id="" action="ppaction://hlinkshowjump?jump=nextslide"/>
          </p:cNvPr>
          <p:cNvSpPr/>
          <p:nvPr/>
        </p:nvSpPr>
        <p:spPr>
          <a:xfrm>
            <a:off x="11014362" y="1776047"/>
            <a:ext cx="1052946" cy="521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ĎALEJ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2543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Winter Storm Watch Wednesday = More Snow | Snow gif, Gif background, Star 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7" y="0"/>
            <a:ext cx="12089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00332" y="526212"/>
            <a:ext cx="3406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NÁJDITE ROZDIELY:</a:t>
            </a:r>
            <a:endParaRPr lang="sk-SK" sz="32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811569" y="35693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10</a:t>
            </a:r>
            <a:endParaRPr lang="sk-SK" sz="5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203458" y="1650297"/>
            <a:ext cx="833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1   2   3   4   5   6   7   8   9   10</a:t>
            </a:r>
            <a:endParaRPr lang="sk-SK" sz="5400" b="1" dirty="0"/>
          </a:p>
        </p:txBody>
      </p:sp>
      <p:sp>
        <p:nvSpPr>
          <p:cNvPr id="5" name="Oblak 4"/>
          <p:cNvSpPr/>
          <p:nvPr/>
        </p:nvSpPr>
        <p:spPr>
          <a:xfrm>
            <a:off x="10068791" y="131357"/>
            <a:ext cx="1953491" cy="7897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ODPOVEĎ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Šípka v tvare U 8"/>
          <p:cNvSpPr/>
          <p:nvPr/>
        </p:nvSpPr>
        <p:spPr>
          <a:xfrm flipH="1" flipV="1">
            <a:off x="11627426" y="713668"/>
            <a:ext cx="280555" cy="41479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7924" r="36534" b="52453"/>
          <a:stretch/>
        </p:blipFill>
        <p:spPr>
          <a:xfrm>
            <a:off x="86262" y="2767763"/>
            <a:ext cx="6012000" cy="409023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" t="48721" r="36446" b="11656"/>
          <a:stretch/>
        </p:blipFill>
        <p:spPr>
          <a:xfrm>
            <a:off x="6098262" y="2767762"/>
            <a:ext cx="6012000" cy="4090237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7" t="58370" r="2572" b="20933"/>
          <a:stretch/>
        </p:blipFill>
        <p:spPr>
          <a:xfrm rot="10800000">
            <a:off x="7121768" y="-2127"/>
            <a:ext cx="2685845" cy="1828180"/>
          </a:xfrm>
          <a:prstGeom prst="rect">
            <a:avLst/>
          </a:prstGeom>
        </p:spPr>
      </p:pic>
      <p:sp>
        <p:nvSpPr>
          <p:cNvPr id="11" name="Šípka doprava 10">
            <a:hlinkClick r:id="" action="ppaction://hlinkshowjump?jump=nextslide"/>
          </p:cNvPr>
          <p:cNvSpPr/>
          <p:nvPr/>
        </p:nvSpPr>
        <p:spPr>
          <a:xfrm>
            <a:off x="11014362" y="1776047"/>
            <a:ext cx="1052946" cy="521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ĎALEJ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379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Winter Storm Watch Wednesday = More Snow | Snow gif, Gif background, Star 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7" y="0"/>
            <a:ext cx="12089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00332" y="526212"/>
            <a:ext cx="3406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NÁJDITE ROZDIELY:</a:t>
            </a:r>
            <a:endParaRPr lang="sk-SK" sz="32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811569" y="35693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10</a:t>
            </a:r>
            <a:endParaRPr lang="sk-SK" sz="5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203458" y="1650297"/>
            <a:ext cx="833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1   2   3   4   5   6   7   8   9   10</a:t>
            </a:r>
            <a:endParaRPr lang="sk-SK" sz="5400" b="1" dirty="0"/>
          </a:p>
        </p:txBody>
      </p:sp>
      <p:sp>
        <p:nvSpPr>
          <p:cNvPr id="5" name="Oblak 4"/>
          <p:cNvSpPr/>
          <p:nvPr/>
        </p:nvSpPr>
        <p:spPr>
          <a:xfrm>
            <a:off x="10068791" y="131357"/>
            <a:ext cx="1953491" cy="7897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ODPOVEĎ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Šípka v tvare U 8"/>
          <p:cNvSpPr/>
          <p:nvPr/>
        </p:nvSpPr>
        <p:spPr>
          <a:xfrm flipH="1" flipV="1">
            <a:off x="11627426" y="713668"/>
            <a:ext cx="280555" cy="41479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7673" r="36534" b="53333"/>
          <a:stretch/>
        </p:blipFill>
        <p:spPr>
          <a:xfrm>
            <a:off x="123429" y="2863971"/>
            <a:ext cx="5952393" cy="399402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" t="48792" r="36622" b="12214"/>
          <a:stretch/>
        </p:blipFill>
        <p:spPr>
          <a:xfrm>
            <a:off x="6135429" y="2863970"/>
            <a:ext cx="5952393" cy="399402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9" t="58216" r="2580" b="21105"/>
          <a:stretch/>
        </p:blipFill>
        <p:spPr>
          <a:xfrm rot="10800000">
            <a:off x="7217822" y="0"/>
            <a:ext cx="2654922" cy="1803892"/>
          </a:xfrm>
          <a:prstGeom prst="rect">
            <a:avLst/>
          </a:prstGeom>
        </p:spPr>
      </p:pic>
      <p:sp>
        <p:nvSpPr>
          <p:cNvPr id="11" name="Šípka doprava 10">
            <a:hlinkClick r:id="" action="ppaction://hlinkshowjump?jump=nextslide"/>
          </p:cNvPr>
          <p:cNvSpPr/>
          <p:nvPr/>
        </p:nvSpPr>
        <p:spPr>
          <a:xfrm>
            <a:off x="11014362" y="1776047"/>
            <a:ext cx="1052946" cy="521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ĎALEJ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25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Winter Storm Watch Wednesday = More Snow | Snow gif, Gif background, Star 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7" y="0"/>
            <a:ext cx="12089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00332" y="526212"/>
            <a:ext cx="3406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NÁJDITE ROZDIELY:</a:t>
            </a:r>
            <a:endParaRPr lang="sk-SK" sz="32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811569" y="35693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10</a:t>
            </a:r>
            <a:endParaRPr lang="sk-SK" sz="5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203458" y="1650297"/>
            <a:ext cx="833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1   2   3   4   5   6   7   8   9   10</a:t>
            </a:r>
            <a:endParaRPr lang="sk-SK" sz="5400" b="1" dirty="0"/>
          </a:p>
        </p:txBody>
      </p:sp>
      <p:sp>
        <p:nvSpPr>
          <p:cNvPr id="5" name="Oblak 4"/>
          <p:cNvSpPr/>
          <p:nvPr/>
        </p:nvSpPr>
        <p:spPr>
          <a:xfrm>
            <a:off x="10068791" y="131357"/>
            <a:ext cx="1953491" cy="7897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ODPOVEĎ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Šípka v tvare U 8"/>
          <p:cNvSpPr/>
          <p:nvPr/>
        </p:nvSpPr>
        <p:spPr>
          <a:xfrm flipH="1" flipV="1">
            <a:off x="11627426" y="713668"/>
            <a:ext cx="280555" cy="41479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7924" r="36665" b="52580"/>
          <a:stretch/>
        </p:blipFill>
        <p:spPr>
          <a:xfrm>
            <a:off x="69009" y="2829578"/>
            <a:ext cx="5940000" cy="402842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48784" r="36575" b="11720"/>
          <a:stretch/>
        </p:blipFill>
        <p:spPr>
          <a:xfrm>
            <a:off x="6082282" y="2829578"/>
            <a:ext cx="5940000" cy="402842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7" t="57554" r="3240" b="21068"/>
          <a:stretch/>
        </p:blipFill>
        <p:spPr>
          <a:xfrm rot="10800000">
            <a:off x="7332453" y="0"/>
            <a:ext cx="2476338" cy="1790470"/>
          </a:xfrm>
          <a:prstGeom prst="rect">
            <a:avLst/>
          </a:prstGeom>
        </p:spPr>
      </p:pic>
      <p:sp>
        <p:nvSpPr>
          <p:cNvPr id="11" name="Šípka doprava 10">
            <a:hlinkClick r:id="" action="ppaction://hlinkshowjump?jump=nextslide"/>
          </p:cNvPr>
          <p:cNvSpPr/>
          <p:nvPr/>
        </p:nvSpPr>
        <p:spPr>
          <a:xfrm>
            <a:off x="11014362" y="1776047"/>
            <a:ext cx="1052946" cy="521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ĎALEJ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5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Winter Storm Watch Wednesday = More Snow | Snow gif, Gif background, Star 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7" y="0"/>
            <a:ext cx="12089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7672" r="36534" b="54340"/>
          <a:stretch/>
        </p:blipFill>
        <p:spPr>
          <a:xfrm>
            <a:off x="167826" y="3034339"/>
            <a:ext cx="5887482" cy="384021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48696" r="36923" b="13680"/>
          <a:stretch/>
        </p:blipFill>
        <p:spPr>
          <a:xfrm>
            <a:off x="6179826" y="3027539"/>
            <a:ext cx="5887482" cy="3854109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500332" y="526212"/>
            <a:ext cx="3406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NÁJDITE ROZDIELY:</a:t>
            </a:r>
            <a:endParaRPr lang="sk-SK" sz="32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811569" y="35693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10</a:t>
            </a:r>
            <a:endParaRPr lang="sk-SK" sz="5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203458" y="1650297"/>
            <a:ext cx="833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1   2   3   4   5   6   7   8   9   10</a:t>
            </a:r>
            <a:endParaRPr lang="sk-SK" sz="5400" b="1" dirty="0"/>
          </a:p>
        </p:txBody>
      </p:sp>
      <p:sp>
        <p:nvSpPr>
          <p:cNvPr id="5" name="Oblak 4"/>
          <p:cNvSpPr/>
          <p:nvPr/>
        </p:nvSpPr>
        <p:spPr>
          <a:xfrm>
            <a:off x="10068791" y="131357"/>
            <a:ext cx="1953491" cy="7897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ODPOVEĎ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2" t="56215" r="2344" b="24110"/>
          <a:stretch/>
        </p:blipFill>
        <p:spPr>
          <a:xfrm rot="10800000">
            <a:off x="7096991" y="-16554"/>
            <a:ext cx="2815937" cy="1825335"/>
          </a:xfrm>
          <a:prstGeom prst="rect">
            <a:avLst/>
          </a:prstGeom>
        </p:spPr>
      </p:pic>
      <p:sp>
        <p:nvSpPr>
          <p:cNvPr id="9" name="Šípka v tvare U 8"/>
          <p:cNvSpPr/>
          <p:nvPr/>
        </p:nvSpPr>
        <p:spPr>
          <a:xfrm flipH="1" flipV="1">
            <a:off x="11627426" y="713668"/>
            <a:ext cx="280555" cy="41479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Šípka doprava 9">
            <a:hlinkClick r:id="" action="ppaction://hlinkshowjump?jump=nextslide"/>
          </p:cNvPr>
          <p:cNvSpPr/>
          <p:nvPr/>
        </p:nvSpPr>
        <p:spPr>
          <a:xfrm>
            <a:off x="11014362" y="1776047"/>
            <a:ext cx="1052946" cy="521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ĎALEJ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000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Winter Storm Watch Wednesday = More Snow | Snow gif, Gif background, Star 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7" y="0"/>
            <a:ext cx="12089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00332" y="526212"/>
            <a:ext cx="3406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NÁJDITE ROZDIELY:</a:t>
            </a:r>
            <a:endParaRPr lang="sk-SK" sz="32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811569" y="35693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10</a:t>
            </a:r>
            <a:endParaRPr lang="sk-SK" sz="5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203458" y="1650297"/>
            <a:ext cx="833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1   2   3   4   5   6   7   8   9   10</a:t>
            </a:r>
            <a:endParaRPr lang="sk-SK" sz="5400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8030" r="36760" b="52122"/>
          <a:stretch/>
        </p:blipFill>
        <p:spPr>
          <a:xfrm>
            <a:off x="114885" y="2763982"/>
            <a:ext cx="5946447" cy="409401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48972" r="36760" b="11180"/>
          <a:stretch/>
        </p:blipFill>
        <p:spPr>
          <a:xfrm>
            <a:off x="6153488" y="2763982"/>
            <a:ext cx="5946447" cy="4094018"/>
          </a:xfrm>
          <a:prstGeom prst="rect">
            <a:avLst/>
          </a:prstGeom>
        </p:spPr>
      </p:pic>
      <p:sp>
        <p:nvSpPr>
          <p:cNvPr id="9" name="Oblak 8"/>
          <p:cNvSpPr/>
          <p:nvPr/>
        </p:nvSpPr>
        <p:spPr>
          <a:xfrm>
            <a:off x="10068791" y="131357"/>
            <a:ext cx="1953491" cy="7897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ODPOVEĎ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Šípka v tvare U 9"/>
          <p:cNvSpPr/>
          <p:nvPr/>
        </p:nvSpPr>
        <p:spPr>
          <a:xfrm flipH="1" flipV="1">
            <a:off x="11627426" y="713668"/>
            <a:ext cx="280555" cy="41479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9" t="58651" r="3231" b="21294"/>
          <a:stretch/>
        </p:blipFill>
        <p:spPr>
          <a:xfrm rot="10800000">
            <a:off x="7217822" y="0"/>
            <a:ext cx="2736668" cy="1847244"/>
          </a:xfrm>
          <a:prstGeom prst="rect">
            <a:avLst/>
          </a:prstGeom>
        </p:spPr>
      </p:pic>
      <p:sp>
        <p:nvSpPr>
          <p:cNvPr id="12" name="Šípka doprava 11">
            <a:hlinkClick r:id="" action="ppaction://hlinkshowjump?jump=nextslide"/>
          </p:cNvPr>
          <p:cNvSpPr/>
          <p:nvPr/>
        </p:nvSpPr>
        <p:spPr>
          <a:xfrm>
            <a:off x="11014362" y="1776047"/>
            <a:ext cx="1052946" cy="521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ĎALEJ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3627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281</Words>
  <Application>Microsoft Office PowerPoint</Application>
  <PresentationFormat>Širokouhlá</PresentationFormat>
  <Paragraphs>62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Miruška Mí</dc:creator>
  <cp:lastModifiedBy>Miruška Mí</cp:lastModifiedBy>
  <cp:revision>12</cp:revision>
  <dcterms:created xsi:type="dcterms:W3CDTF">2022-10-20T11:57:22Z</dcterms:created>
  <dcterms:modified xsi:type="dcterms:W3CDTF">2022-11-02T19:07:48Z</dcterms:modified>
  <cp:contentStatus>Finálna verzia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