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87" r:id="rId3"/>
    <p:sldId id="279" r:id="rId4"/>
    <p:sldId id="270" r:id="rId5"/>
    <p:sldId id="291" r:id="rId6"/>
    <p:sldId id="289" r:id="rId7"/>
    <p:sldId id="292" r:id="rId8"/>
    <p:sldId id="262" r:id="rId9"/>
  </p:sldIdLst>
  <p:sldSz cx="9144000" cy="5143500" type="screen16x9"/>
  <p:notesSz cx="6858000" cy="9144000"/>
  <p:embeddedFontLst>
    <p:embeddedFont>
      <p:font typeface="Barlow" pitchFamily="2" charset="0"/>
      <p:regular r:id="rId11"/>
      <p:bold r:id="rId12"/>
      <p:italic r:id="rId13"/>
      <p:boldItalic r:id="rId14"/>
    </p:embeddedFont>
    <p:embeddedFont>
      <p:font typeface="Clicker Script" panose="03000506000000020002" pitchFamily="66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C6A6B3-0D4B-4D5A-9C82-2EA91D249B35}">
  <a:tblStyle styleId="{D9C6A6B3-0D4B-4D5A-9C82-2EA91D249B3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D08B9B5-0153-4AA9-87DF-1B1179DFD0D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140" d="100"/>
          <a:sy n="140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6:16.2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1135 24575,'4'-14'0,"2"-6"0,-2 7 0,7-9 0,7-4 0,-1 5 0,9-18 0,0 10 0,13-14 0,0 5 0,10-2 0,-5 2 0,5 3 0,1-4 0,-3 10 0,7-1 0,-5 3 0,3 7 0,-6-3 0,1 4 0,-6 5 0,-1 1 0,-5 0 0,0 4 0,-1-4 0,1 5 0,0-1 0,-1 4 0,1-3 0,-5 4 0,3-5 0,-8 5 0,4-4 0,-5 4 0,0 0 0,-4-3 0,2 2 0,-6-2 0,3 0 0,-1-1 0,-2 1 0,2-1 0,-3 1 0,4-1 0,-4-2 0,4 1 0,-5-4 0,-3 5 0,3-6 0,-7 7 0,7-7 0,-7 7 0,4-7 0,-4 3 0,0 0 0,0-2 0,3 2 0,-2-4 0,6 1 0,-6-1 0,3-3 0,-1 2 0,2-7 0,0 8 0,2-4 0,-6 4 0,2 4 0,-2-2 0,2 5 0,-3-2 0,4 3 0,-5 0 0,1 1 0,-1 2 0,-2-2 0,2 6 0,-6-6 0,6 5 0,-5-5 0,-1 6 0,-3-3 0,-4 3 0,1 0 0,2 0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2:51.02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100 1738 24575,'0'-24'0,"0"-3"0,0 7 0,0 1 0,-3-4 0,2 7 0,-6-7 0,6 8 0,-6-4 0,6 5 0,-5-1 0,5 1 0,-5-1 0,2 1 0,-4-1 0,4 1 0,-2-1 0,5 1 0,-5 3 0,2-3 0,0 3 0,1-3 0,0 3 0,2-3 0,-2 7 0,3-3 0,-3-1 0,2 4 0,-2-3 0,3 3 0,0 1 0,0-1 0,-3 1 0,3-1 0,-3-3 0,3 3 0,0-7 0,0 3 0,-3 0 0,2-3 0,-2 3 0,3 0 0,0-2 0,0 5 0,0-5 0,0 5 0,0-5 0,0 5 0,0-2 0,0 0 0,0 3 0,0-7 0,0 7 0,0-3 0,0 0 0,0-1 0,3 0 0,1-3 0,3 3 0,0-3 0,0 3 0,0-3 0,0 3 0,0-4 0,1 1 0,-1-1 0,0 1 0,1-1 0,-1 1 0,0-1 0,0 1 0,1-5 0,-1 4 0,1-4 0,-1 0 0,1 4 0,-1-4 0,1 4 0,-1 1 0,3-1 0,-2 1 0,3 0 0,-4-1 0,0 1 0,0-1 0,1 1 0,-1 3 0,0-3 0,3 6 0,-2-5 0,2 5 0,-3-6 0,0 7 0,3-4 0,-2 5 0,2-5 0,-3 4 0,0 0 0,0-3 0,-4 6 0,3-6 0,-2 3 0,3 1 0,-1-1 0,1 1 0,0-5 0,-1 4 0,-2-3 0,2 3 0,-2 1 0,-1-1 0,3 1 0,-5-1 0,2 1 0,-3-1 0,0 1 0,0 0 0,0-1 0,0 1 0,0-1 0,0 0 0,0 1 0,0-4 0,0 2 0,0-2 0,0 0 0,0 3 0,0-7 0,0 3 0,0-3 0,-4-1 0,4 1 0,-7-1 0,6 1 0,-5-1 0,5 4 0,-5-2 0,5 2 0,-5 0 0,5-3 0,-5 7 0,5-7 0,-4 7 0,1-3 0,0 3 0,-1 0 0,4 1 0,-2-1 0,0 1 0,2-1 0,-5 4 0,6-3 0,-3 3 0,3-4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3:08.26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4637 674 24575,'-21'0'0,"0"0"0,14 0 0,-3 0 0,0 0 0,3 0 0,-7-3 0,7 2 0,-7-5 0,3 2 0,0-3 0,-2 0 0,2 0 0,0 0 0,-3 0 0,3 0 0,0 0 0,-2 0 0,5 0 0,-5 0 0,5 0 0,-5 0 0,5 0 0,-2 0 0,3 1 0,1-1 0,-1 1 0,1 2 0,-1-2 0,1 3 0,-1-4 0,1 1 0,-1-1 0,-3-3 0,5 3 0,-4-1 0,5 3 0,-2-3 0,-1 1 0,0-3 0,1 3 0,-1 1 0,0-1 0,4 1 0,-3-4 0,2 2 0,-3-2 0,4 0 0,-3 3 0,2-3 0,-3-1 0,4 4 0,-4-7 0,6 7 0,-5-3 0,5 0 0,-2 2 0,1-2 0,1 0 0,-2 3 0,3-3 0,0 0 0,-3 2 0,2-2 0,-2 0 0,3 2 0,0-2 0,0 4 0,0-1 0,0 1 0,0-1 0,0 1 0,-3-4 0,-1 2 0,-2-2 0,2 4 0,-2-5 0,5 4 0,-5-3 0,5 3 0,-5 1 0,6-1 0,-3 1 0,0 3 0,-3 0 0,-5 3 0,1 0 0,0 0 0,3 0 0,4-5 0,0 0 0,3-3 0,0 1 0,0 1 0,0-1 0,0 1 0,0 0 0,0 0 0,3-1 0,-2 1 0,1 0 0,-2 0 0,0 0 0,-5 18 0,3-4 0,-7 19 0,8-11 0,-6 7 0,6-8 0,-3 8 0,4-3 0,-3 0 0,2-2 0,-2-3 0,3 4 0,0-4 0,0 4 0,0-5 0,0 5 0,0-4 0,0 8 0,0-7 0,0 7 0,0-8 0,0 8 0,0-8 0,0 4 0,0-8 0,3-1 0,-2-3 0,4-1 0,-1-2 0,3-1 0,-1-3 0,1 0 0,-1 0 0,1 0 0,3 0 0,1 0 0,3 3 0,5 1 0,-3 4 0,7 0 0,-8-1 0,4 0 0,-1 1 0,-2-1 0,-1 1 0,-1-1 0,-7-1 0,7 2 0,-7-2 0,3 1 0,-3 0 0,-3-1 0,1-2 0,-4 2 0,2-3 0,-3 3 0,0 1 0,0-1 0,-3 0 0,0-2 0,-7 1 0,2-4 0,-2 5 0,4-2 0,-1 0 0,-3 2 0,3-6 0,-7 7 0,7-6 0,-3 2 0,0-3 0,2 0 0,-5 0 0,2 0 0,0 0 0,-2 0 0,5 0 0,-5 0 0,5-3 0,-2-1 0,0 1 0,3 0 0,-3 0 0,3 2 0,0-2 0,1 3 0,-1 0 0,1 0 0,0 0 0,-1 0 0,1 0 0,0 0 0,0 0 0,-1 0 0,1 0 0,-1 0 0,4-6 0,-3 1 0,5-5 0,-5 4 0,6-1 0,-6 0 0,2 4 0,-2 0 0,0 3 0,0 0 0,-1 0 0,1 0 0,-4 0 0,3 3 0,-7-2 0,3 5 0,-3-6 0,-1 4 0,-3-4 0,2 0 0,-7 3 0,8-2 0,-4 3 0,5-4 0,-1 0 0,1 0 0,-1 0 0,4 0 0,1 0 0,4 0 0,-1 0 0,0 0 0,4-3 0,-3-1 0,5-2 0,-1 0 0,-1 3 0,-3 0 0,2 0 0,-4-1 0,4-2 0,-3-4 0,1 3 0,-1-4 0,0 1 0,0 3 0,-3-7 0,2 7 0,-2-7 0,0 6 0,2-5 0,-6 5 0,6-6 0,-6 6 0,6-6 0,-5 3 0,5-4 0,-6 1 0,3-1 0,-4 1 0,0-5 0,0 4 0,3-4 0,-2 0 0,6 4 0,-7-8 0,7 7 0,-7-6 0,6 6 0,-5-7 0,5 8 0,-2-4 0,0 0 0,3 4 0,0-4 0,2 5 0,2 3 0,0 1 0,1 3 0,3 24 0,0-4 0,0 26 0,4-14 0,0 8 0,4-8 0,1 9 0,-1-4 0,1 0 0,-1 3 0,0-8 0,1 9 0,-1-9 0,0 8 0,1-3 0,-1 0 0,0-2 0,-3-4 0,2 0 0,-6 0 0,6-4 0,-7 2 0,4-6 0,-4 3 0,3-5 0,-2-3 0,2 3 0,0-7 0,-3 7 0,3-7 0,0 3 0,1-3 0,0-1 0,1 1 0,-1-1 0,3 1 0,-4-1 0,3 1 0,-2-3 0,2 2 0,1-6 0,-1 6 0,1-5 0,-1 2 0,1-3 0,-1 0 0,0 0 0,0-6 0,-2 2 0,-1-6 0,0 4 0,-2-1 0,1 1 0,1-1 0,-2 1 0,2-1 0,-3 1 0,0-1 0,3-3 0,-2 2 0,2-2 0,-3 4 0,0-4 0,0 2 0,0-2 0,0 4 0,0-1 0,0 1 0,0 0 0,0-1 0,-2 1 0,-2 3 0,-5 9 0,1 0 0,-5 10 0,2-8 0,0 2 0,-2-3 0,5 3 0,-6-2 0,7 2 0,-7-3 0,7 0 0,-4 3 0,1-2 0,2 2 0,-2 1 0,3-4 0,1 3 0,-1 0 0,-3-2 0,2 6 0,-3-7 0,5 3 0,-1 0 0,0-2 0,0 2 0,4-3 0,-3-1 0,2 1 0,-2-1 0,-1 1 0,3-1 0,-1 1 0,1-3 0,-3-2 0,1-2 0,-1 0 0,1 0 0,0 0 0,-1 0 0,1 0 0,0 0 0,-1 0 0,1-2 0,-1-2 0,1 0 0,-1-2 0,-3 2 0,3 1 0,-7-4 0,7 4 0,-7-1 0,6-2 0,-5 2 0,2-3 0,-4 0 0,4 0 0,-2 0 0,5 0 0,-5 0 0,5 0 0,-2 0 0,0 0 0,3 4 0,-3-3 0,3 2 0,-3 0 0,3-2 0,-4 3 0,5-1 0,2-2 0,-2 6 0,6-6 0,-6 2 0,5-2 0,-4 2 0,-2 1 0,-8 3 0,-1 0 0,-3-3 0,5-1 0,-5-4 0,4-2 0,-4 1 0,5-1 0,-1 3 0,1-1 0,-1 1 0,4 0 0,-3 3 0,7-2 0,-7 2 0,7 1 0,-3-3 0,0 5 0,2-2 0,-2 0 0,0 2 0,3-5 0,-7 6 0,7-3 0,-7 3 0,7-3 0,-7 2 0,6-5 0,-5 6 0,5-6 0,-5 5 0,2-5 0,0 5 0,-3-2 0,7 0 0,-7 2 0,7-2 0,-3 0 0,0 3 0,2-3 0,-2 0 0,0 2 0,3-2 0,-3 0 0,-1 3 0,4-3 0,-7-1 0,7 4 0,-7-7 0,7 6 0,-7-2 0,7 3 0,-7-3 0,7 2 0,-7-2 0,7 3 0,-7-3 0,7 2 0,-7-2 0,3 3 0,-3-3 0,-1 2 0,1-2 0,-1-1 0,1 3 0,3-2 0,-3 3 0,-1-3 0,0 2 0,-4-3 0,4 4 0,1-3 0,-5 2 0,4-2 0,-4 3 0,5 0 0,-1 0 0,1 0 0,-1 0 0,4 0 0,-2 0 0,2 0 0,-4 0 0,1 0 0,-1 0 0,4 0 0,-2 0 0,2 0 0,-4 0 0,1 0 0,-1 0 0,0 0 0,1 0 0,-1 0 0,1 0 0,-5 0 0,4 0 0,-4 0 0,5 0 0,-5 0 0,3 0 0,-6 0 0,6 0 0,-3 0 0,1 0 0,2 0 0,1 0 0,1 0 0,3 0 0,-3 0 0,-1 3 0,1-2 0,3 5 0,-3-5 0,3 5 0,-3-5 0,3 5 0,-3-2 0,7 3 0,-3-1 0,0-2 0,2 2 0,-2-2 0,0 2 0,3 1 0,-7 0 0,7-3 0,-7 2 0,3-2 0,0 3 0,-3 0 0,7 0 0,-7 0 0,7-3 0,-7 2 0,7-2 0,-7 3 0,7 0 0,-7 0 0,3-3 0,-3 2 0,-1-2 0,1 4 0,-1-1 0,1 0 0,-1 0 0,1 1 0,-1-1 0,1 0 0,-1 0 0,1 1 0,-1-1 0,1 0 0,-1 0 0,1 1 0,3-4 0,-3 2 0,3-2 0,0 3 0,1-3 0,0 2 0,3-2 0,-3 2 0,3-2 0,1 2 0,-1-2 0,-3-1 0,3 3 0,-3-2 0,0 3 0,2-1 0,-5 1 0,5 0 0,-6 0 0,7 0 0,-7 0 0,3 0 0,-3 0 0,3 0 0,-3 0 0,4 0 0,-5 0 0,1 1 0,-1-1 0,1 0 0,-1 0 0,1 1 0,-1-1 0,1 0 0,-1 0 0,1 1 0,-1-1 0,1 0 0,3 0 0,-3-3 0,3 2 0,0-5 0,-2 5 0,5-5 0,-5 5 0,5-5 0,-5 6 0,5-7 0,-2 7 0,0-7 0,3 3 0,-3 0 0,-1-2 0,4 2 0,-3 0 0,3-3 0,1 6 0,-4-5 0,2 2 0,-2 0 0,4-2 0,-1 1 0,1 1 0,-1-2 0,1 5 0,-1-5 0,1 4 0,-1-4 0,4 5 0,-3-5 0,2 2 0,-2 0 0,-1-3 0,1 6 0,-1-5 0,0 5 0,1-3 0,-1 1 0,-3 2 0,3-5 0,-3 5 0,3-5 0,1 5 0,-4-6 0,2 6 0,-1-5 0,2 5 0,-3-6 0,3 6 0,-3-5 0,3 1 0,1 1 0,-1-2 0,1 5 0,2-2 0,-1-1 0,1 0 0,0 0 0,-4 0 0,4 4 0,-6-4 0,4 0 0,2 0 0,-1-2 0,1 2 0,-2-3 0,2-8 0,2 5 0,2-5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5:59.6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3112 1148 24575,'-62'-51'0,"1"0"0,0 0 0,0-1 0,-10-7 0,15 12 0,-13-13 0,0 1 0,17 16 0,-1 3 0,29 19 0,-30-17 0,40 28 0,-1 3 0,1-1 0,-1 1 0,1-3 0,-5 1 0,-1-2 0,-4 0 0,0 2 0,1-2 0,-6 2 0,4 1 0,-9-4 0,9 3 0,-8-4 0,3 1 0,-10 2 0,4-6 0,-4 2 0,5 1 0,0-4 0,-5 3 0,-24-12 0,-21-8 0,12 4 0,-20-7-348,20 8 0,-12-3 0,21 7 348,24 8 0,5 7 0,0-6 0,1 6 0,-1-3 0,5 5 0,1 0 1044,1 3-1044,3-2 0,-4 3 0,0-1 0,4-2 0,-8 6 0,8-6 0,-4 6 0,0-2 0,4 3 0,1 0 0,1 0 0,3 0 0,-4 0 0,4 0 0,-3 0 0,4 0 0,-1 0 0,-3 0 0,3 0 0,-3 0 0,3 0 0,-3 0 0,3 0 0,-4 3 0,0 2 0,1 3 0,-1 3 0,0-2 0,0 3 0,0-1 0,0-2 0,0 3 0,0-5 0,5 1 0,-4 0 0,7-4 0,-7 3 0,8-3 0,-4 1 0,5-2 0,-1 0 0,4-2 0,-2 2 0,5-3 0,-2 0 0,4 0 0,-1 0 0,1 0 0,-1 0 0,1 0 0,0 0 0,0 0 0,0 0 0,3-3 0,0 0 0,3-3 0,0 0 0,0 0 0,0 0 0,0 3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6:02.6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2572 3906 24575,'0'-18'0,"-3"4"0,-1-5 0,-8-5 0,4 8 0,-9-17 0,5 7 0,2-8 0,-6-6 0,5-2 0,-7 1 0,4-11 0,-4 9 0,4-10 0,-1 6 0,-3 0 0,8 1 0,-7 4 0,7 2 0,-7 0 0,7 4 0,-3-4 0,0 5 0,4 0 0,-4 1 0,4-1 0,1 0 0,-1 5 0,1 2 0,0 4 0,0 0 0,0 0 0,0 0 0,0 0 0,-3 5 0,3-4 0,-3-2 0,-1 0 0,3-4 0,-6 6 0,6-1 0,-6 0 0,6 0 0,-7-5 0,4 4 0,-5-4 0,-4-1 0,4 5 0,-10-11 0,5 10 0,-1-9 0,-7 3 0,6-5 0,-9 0 0,6 5 0,-5-5 0,4 5 0,-9-5 0,8-1 0,-7 1 0,7-1 0,-8 1 0,4-1 0,-1 1 0,-2-1 0,3 5 0,-5-4 0,1 4 0,-1 0 0,1 1 0,-1-1 0,-3 4 0,2-3 0,-2 4 0,-1 0 0,9 5 0,-7-4 0,10 9 0,-6-4 0,2 5 0,-1 3 0,0-2 0,1 3 0,-1-1 0,0 2 0,1 3 0,-1 0 0,-5 0 0,4-3 0,1 2 0,1-2 0,9 4 0,-8-1 0,8-3 0,-4 0 0,5-4 0,4 0 0,-4-4 0,4-1 0,-2-4 0,-3-1 0,8-2 0,-5-3 0,5-4 0,0 0 0,-1 1 0,0-6 0,1 4 0,2-10 0,-2 5 0,7-6 0,-3 5 0,-1-3 0,4 3 0,1 1 0,1 1 0,7 5 0,-3 0 0,4 1 0,0 4 0,0 1 0,0 5 0,0 4 0,0-2 0,0 6 0,0-3 0,0 8 0,0-2 0,0 2 0,0 0 0,0-3 0,0 7 0,0-3 0,0-1 0,0 4 0,0-3 0,0 3 0,0 1 0,0-1 0,0 1 0,0-1 0,0 1 0,0-1 0,0 1 0,-3-4 0,-1 3 0,-2-2 0,-1 2 0,1 0 0,2 1 0,-2-1 0,3 1 0,-4 2 0,0-2 0,4 3 0,-3-1 0,2 1 0,-2 3 0,3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6:05.2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2048 24575,'0'-13'0,"0"3"0,0-4 0,0 3 0,0 0 0,0-2 0,0 2 0,0-4 0,0 4 0,0-2 0,0 2 0,0 0 0,0-3 0,0 3 0,0 0 0,0-7 0,3 6 0,1-10 0,4 2 0,0-4 0,-1 4 0,1-2 0,0 2 0,-1 0 0,4 2 0,-2-1 0,4 4 0,-4-8 0,6 3 0,-3-4 0,4 0 0,0 0 0,0 0 0,5-6 0,2-1 0,0-5 0,4-1 0,0 1 0,2-5 0,3 3 0,-5-7 0,1 7 0,-1 2 0,-4 1 0,-2 9 0,-5-3 0,0 6 0,-4-1 0,-1 4 0,-3 1 0,-4 1 0,-1 2 0,-3-7 0,0 8 0,0-8 0,0 3 0,0-8 0,0 3 0,0-9 0,0 4 0,0-10 0,0 4 0,0-9 0,-8 3 0,1-10 0,-6 4 0,-1-5 0,4 7 0,-4-1 0,5 1 0,0 4 0,4 3 0,-3 4 0,4 6 0,-1 0 0,-2 9 0,6 2 0,-2 3 0,0 4 0,3 1 0,-3 4 0,3-1 0,-3 4 0,2 0 0,-2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6:08.02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4531 24575,'0'-9'0,"0"-4"0,0 6 0,0-16 0,4-4 0,9-11 0,8-13 0,5-6 0,4-12 0,-9 12 0,15-16 0,-1-8 0,-1 16 0,-14 18 0,-1 0 0,7-10 0,1-12 0,3 2 0,-8 0 0,7 5 0,-8 1 0,9-5 0,-6 17 0,2-16 0,1 17 0,-6-4 0,6 5 0,-7-6 0,2 10 0,-2-8 0,2 9 0,-2-4 0,2-1 0,-3 1 0,-5-1 0,4 1 0,-3-7 0,5-7 0,1-9 0,-5 1 0,0-13 0,-6 10 0,2-19 0,-6 6-507,-1-8 507,-5 0 0,0-8 0,0 6 0,-10-5 0,2 49 0,-3 0 0,-18-42 0,12 43 0,-1-1 0,1 1 0,-1 0 0,-2 2 0,1 0 0,1-2 0,0 1 0,-2 1 0,0 2 0,-7-27 0,-6-15 0,11 23 0,-4-12 0,5 10 0,1 5 0,0 7 0,1 1 0,1 11 0,4 2 507,1 6-507,1-1 0,2 5 0,-2-4 0,4 9 0,0 1 0,4 1 0,-3 3 0,6 1 0,-3 0 0,4 4 0,0 1 0,0-1 0,0 1 0,0 3 0,0 1 0,0 3 0,0-3 0,3 6 0,1-5 0,3 5 0,-1 0 0,1-2 0,-1 6 0,1-6 0,-1 5 0,1-2 0,-1 3 0,1 0 0,-4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6:11.31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1399 24575,'10'0'0,"6"-6"0,-4-2 0,9-7 0,-5 0 0,13-6 0,-2-1 0,10-6 0,12-7 0,-14 11 0,19-15 0,-17 15 0,17-10 0,-4 0 0,3 4 0,-5-3 0,-1 5 0,-6 4 0,4-2 0,-9 7 0,5-8 0,-10 13 0,3-7 0,-4 8 0,0-1 0,3 2 0,-3 4 0,5-1 0,-5 1 0,-1 3 0,-1-2 0,-3 6 0,4-7 0,-5 4 0,0-1 0,0-2 0,-1 6 0,1-2 0,0-1 0,0 3 0,0-6 0,-4 6 0,2-6 0,-6 7 0,6-7 0,-6 6 0,7-3 0,-8 1 0,4 2 0,-5-5 0,5 5 0,-3-6 0,2 7 0,-3-7 0,3 6 0,-2-5 0,7 2 0,-8-4 0,8 0 0,-7 1 0,6-1 0,-6 1 0,7-1 0,-8 1 0,8-5 0,-7 4 0,7-7 0,-4 3 0,1 0 0,3-3 0,-8 4 0,8-5 0,-3 0 0,0 1 0,-1-4 0,0 3 0,-3-3 0,7-1 0,-6 0 0,7-1 0,-7-2 0,1 6 0,3-6 0,-5 7 0,0-8 0,-2 8 0,-2-2 0,2 3 0,-3 1 0,4-5 0,-4 3 0,4-2 0,-3 3 0,1 1 0,-5-1 0,3 1 0,-1-1 0,-2 4 0,2-2 0,-3 5 0,0-2 0,-1 4 0,1-1 0,-3 1 0,1-1 0,-1 4 0,0-3 0,-1 2 0,0 0 0,-3-1 0,6 4 0,-5-5 0,2 3 0,-1-1 0,-1 1 0,2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6:13.11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90 1884 24575,'-3'-14'0,"2"-6"0,-5 8 0,-1-7 0,2 0 0,-6-5 0,7-6 0,-1-5 0,-7 1 0,10-6 0,-9 3 0,6-3 0,0 6 0,1-6 0,0 4 0,3-4 0,-2 5 0,3 0 0,0 1 0,0-1 0,0 0 0,0-5 0,0 4 0,0-4 0,0 6 0,0 4 0,0-3 0,3 8 0,2-9 0,3 9 0,4-4 0,-3 5 0,6 1 0,-3-1 0,8-1 0,-3 1 0,9-7 0,-3-1 0,4 0 0,1-4 0,-1 4 0,5-2 0,-3-2 0,4 3 0,-6 0 0,1-3 0,-6 10 0,-1-4 0,-5 6 0,-4 4 0,-1 2 0,-7 3 0,-1-3 0,-3 2 0,0-3 0,0 1 0,-3 2 0,-5-7 0,-1 3 0,-5 1 0,5-4 0,-1 7 0,2-7 0,1 8 0,-1-4 0,4 5 0,-2 3 0,5-3 0,-2 7 0,0-3 0,2 3 0,-1 1 0,2-1 0,0 6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1:58.01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177 1 24575,'0'22'0,"-12"18"0,1-1 0,-10 16 0,7-13 0,-4 4 0,3 1 0,1 6 0,-4-5 0,7 5 0,-3 0 0,5-4 0,3-2 0,-2-1 0,7-5 0,-3 1 0,4 3 0,0-9 0,0 4 0,0-6 0,0 0 0,0 1 0,0 0 0,0-1 0,0 1 0,0 0 0,0-1 0,0 1 0,0 0 0,0-1 0,0 6 0,0-4 0,0 9 0,0-3 0,0 5 0,0 0 0,0-1 0,0 1 0,0 6 0,0 1 0,4 7 0,-3-1 0,8-5 0,-8 10 0,7-15 0,-2 16 0,-1-5 0,4 1 0,-3 5 0,-1-8 0,4 2 0,-8-1 0,8 8 0,-3-6 0,4 5 0,1 0 0,-6-5 0,5 5 0,-5-6 0,5-1 0,0 0 0,0 0 0,1 1 0,-1-1 0,0 1 0,0 6 0,0-5 0,5 5 0,-4-7 0,8 1 0,-8-1 0,8-6 0,-4-1 0,-1-7 0,4 1 0,-8-6 0,3-1 0,-2-10 0,-1-2 0,2 12 0,-7-14 0,-1 13 0,-4-13 0,4 4 0,1 4 0,4 1 0,-1 0 0,1 0 0,0-1 0,-1 1 0,1 0 0,0-1 0,-1-4 0,1 4 0,-1-9 0,0 3 0,0-4 0,-1-4 0,1 3 0,0-3 0,0-1 0,-1 0 0,1 0 0,-1 0 0,1 5 0,1 5 0,-1-4 0,0 8 0,0-3 0,1 4 0,4 1 0,-4 5 0,4 1 0,-3 12 0,4-4 0,-4 4 0,4-7 0,-1 1 0,-2 0 0,2 0 0,-3 0 0,-1-6 0,0-1 0,3-5 0,-2-5 0,2-2 0,-4 1 0,0-4 0,4 4 0,-4-10 0,7 4 0,-7-4 0,4 1 0,-1 3 0,-3-8 0,6 4 0,-5 0 0,5-4 0,-3 4 0,4-1 0,-3-2 0,2 3 0,-2-1 0,3-2 0,0 7 0,1-4 0,-1 1 0,1 3 0,-2-8 0,2 8 0,-1-7 0,1 7 0,-5-8 0,8 5 0,-7-6 0,7 5 0,-4-3 0,0 2 0,-1-3 0,2 4 0,-2-4 0,1 4 0,0-5 0,-1 1 0,2 4 0,-2-4 0,1 4 0,0 0 0,0-4 0,0 4 0,0 0 0,-3-4 0,2 4 0,-6-5 0,6-2 0,-6 1 0,2-5 0,-3 6 0,0-7 0,0 3 0,-1-3 0,1-1 0,0 1 0,-1-1 0,-2 1 0,2-1 0,-6 1 0,6-1 0,-5-2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2:00.9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24575,'14'0'0,"3"0"0,3 0 0,9 8 0,1-6 0,4 13 0,1-5 0,-5 3 0,3-1 0,-3 0 0,0-2 0,-1 2 0,-10-5 0,4 1 0,-7 0 0,2-1 0,-3 0 0,-1 1 0,1-1 0,-4-3 0,2-1 0,-5-3 0,2 0 0,-4 3 0,1-2 0,0 2 0,-1-3 0,1 0 0,-1 0 0,1 0 0,-1 0 0,1 0 0,-1 0 0,1 0 0,0 0 0,-1 0 0,4 0 0,-2 0 0,2 0 0,0 0 0,4 0 0,1 0 0,2 0 0,-2 0 0,-1 0 0,1 0 0,-1 0 0,1 0 0,-1 0 0,0 0 0,5 0 0,-4 0 0,8 0 0,-7 0 0,2 0 0,1 0 0,-4 0 0,4 0 0,0 0 0,-4 0 0,4 0 0,-4 0 0,-4 0 0,2 0 0,-2 0 0,0 0 0,3 0 0,-7 0 0,7 0 0,-7 0 0,7 0 0,-7 0 0,7 0 0,-7-3 0,7 2 0,-3-2 0,0 3 0,-1-3 0,0 3 0,-3-3 0,3 3 0,-3-3 0,3 2 0,-2-2 0,2 3 0,-4-3 0,1 2 0,-1-1 0,1 2 0,3-4 0,-3 3 0,3-2 0,-3 3 0,0 0 0,-1-3 0,1 3 0,-1-3 0,1 0 0,-1 2 0,1-5 0,-1 5 0,1-4 0,-1 4 0,1-5 0,-1 2 0,1 1 0,-1-3 0,1 2 0,-1 1 0,1-3 0,0 5 0,-1-5 0,1 6 0,-1-6 0,1 5 0,-4-5 0,-8 6 0,3-3 0,-6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6:19.91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1449 1610 24575,'-7'-14'0,"-3"4"0,2-8 0,-3 6 0,-5-12 0,3 4 0,-17-7 0,11-2 0,-17-10 0,7 6 0,-6-9 0,-3 2 0,5 2 0,-6-6 0,2 7 0,3-1 0,2 1 0,4-1 0,0 1 0,5 1 0,1 5 0,9 2 0,2 5 0,3 5 0,4 0 0,-3 0 0,6 4 0,-2-4 0,3 5 0,0-1 0,0 1 0,0-1 0,0-4 0,0 4 0,0-8 0,3 3 0,-2-4 0,2-4 0,-3 3 0,0-9 0,0 9 0,0-8 0,0 7 0,0-7 0,-7 8 0,-6-5 0,-8 5 0,-5 0 0,-4 2 0,4 3 0,-9-2 0,5 4 0,-1 0 0,-2 2 0,7 7 0,-2-7 0,4 11 0,4-6 0,-3 7 0,8-3 0,-8 2 0,7-1 0,-7 5 0,4-6 0,-5 3 0,0-4 0,0-4 0,0 0 0,-5-1 0,0-2 0,-1 5 0,-4-6 0,9 7 0,-8-7 0,8 7 0,-4-3 0,10 4 0,0 4 0,4-3 0,4 6 0,1-2 0,4 0 0,5 3 0,7-3 0,2 3 0,1 0 0,-6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2:56.44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721 4953 24575,'-15'0'0,"-1"0"0,1 0 0,-1 0 0,-7 0 0,8 0 0,-8 0 0,-1 0 0,-2 0 0,2 0 0,-4 0 0,8 0 0,-9 0 0,5 0 0,-4 0 0,3 0 0,-9 0 0,9 0 0,-8 0 0,8 0 0,-4 0 0,5 0 0,4 0 0,-2 0 0,6 0 0,1 0 0,1 0 0,7 0 0,-3 0 0,3 0 0,1 0 0,-1-3 0,0 3 0,1-3 0,0 3 0,-1 0 0,1 0 0,0 0 0,0-3 0,-1 2 0,1-2 0,0 3 0,2-2 0,-1-2 0,4-2 0,-2 0 0,3 0 0,0-1 0,0-4 0,0 0 0,0-5 0,0-3 0,0 3 0,4-6 0,0 6 0,0-7 0,3 8 0,-3-8 0,0 7 0,3-2 0,-3-1 0,0 3 0,3-2 0,-3 3 0,0 1 0,2 3 0,-2-3 0,0 3 0,2 0 0,-2-2 0,0 5 0,2-5 0,-5 5 0,2-5 0,0 5 0,-2-5 0,2 5 0,0-5 0,-2 5 0,5-5 0,-5 2 0,5-4 0,-5 1 0,6-1 0,-3 1 0,0-1 0,3-4 0,-3 4 0,3-4 0,0 5 0,1-1 0,-1 1 0,-3-1 0,2 1 0,-1-5 0,2 7 0,-3-10 0,2 10 0,-2-7 0,4 5 0,-4-5 0,2-1 0,-2 1 0,4-4 0,0-1 0,0-2 0,4-2 0,-3 4 0,2 0 0,2-5 0,-4 4 0,6-3 0,-6-1 0,7-1 0,-3-4 0,4 4 0,-4-3 0,3 3 0,-7 1 0,7-4 0,-7 8 0,7-9 0,-7 9 0,7-3 0,-7 4 0,2 0 0,-3 0 0,3 0 0,-2 5 0,2-4 0,0 3 0,-2 1 0,2-4 0,-3 7 0,-1-2 0,1-1 0,-1 3 0,1-7 0,-1 8 0,1-4 0,0 1 0,-1 2 0,1-3 0,-1 1 0,0 2 0,1-3 0,0 1 0,-4 2 0,2-3 0,-2 5 0,0 0 0,3-5 0,-3 3 0,4-2 0,-1 3 0,1-3 0,-1 2 0,-3-3 0,3 5 0,-3-5 0,0 4 0,3-4 0,-6 0 0,5 4 0,-5-8 0,6 3 0,-6 0 0,6-3 0,-6 4 0,6-5 0,-6 0 0,2 1 0,-3-1 0,4 0 0,-3-5 0,2 4 0,-3-3 0,0-1 0,0 4 0,0-4 0,0 5 0,0 1 0,0 3 0,0-3 0,0 8 0,0-8 0,0 7 0,0-3 0,0 5 0,0-1 0,0 1 0,0-1 0,0 1 0,0-1 0,0-3 0,0 2 0,0-2 0,0 3 0,0 1 0,0-5 0,-3 4 0,-2-8 0,-2 3 0,-1-4 0,0 1 0,0-1 0,0-5 0,0 4 0,-1-8 0,5 8 0,-4-9 0,3 4 0,-3-4 0,-1-1 0,4 5 0,-3-3 0,4 8 0,-4-4 0,-1 0 0,1 4 0,0-8 0,0 8 0,-1-9 0,1 9 0,-1-8 0,-2 8 0,2-9 0,-3 10 0,3-10 0,-2 9 0,2-3 0,-3 4 0,1 0 0,2 0 0,-2 0 0,3 0 0,0 5 0,0-4 0,1 7 0,-1-3 0,1 5 0,0-1 0,-1 1 0,1-1 0,0 1 0,3-1 0,-3 1 0,3-5 0,-3 4 0,-1-4 0,1 4 0,0 1 0,3 0 0,-3 3 0,4-3 0,-1 3 0,-3-3 0,7 3 0,-6 1 0,5 0 0,-5 2 0,5-6 0,-2 7 0,3-3 0,-3 0 0,2-1 0,-2 0 0,3 1 0,0 0 0,-3-1 0,2-4 0,-2 4 0,0-2 0,2 2 0,-6-4 0,7 1 0,-7-1 0,3 1 0,-4-5 0,4 4 0,-2-4 0,5 5 0,-5 3 0,5-3 0,-2 7 0,0-7 0,2 7 0,-2-3 0,3-2 0,0 1 0,0-1 0,0-6 0,3 6 0,1-7 0,3 5 0,1-1 0,-1 1 0,-3-1 0,2 1 0,-2-1 0,4 1 0,-2 3 0,2-3 0,-2 7 0,-2-3 0,2 3 0,-2-3 0,0 2 0,2-2 0,-5 4 0,4 2 0,-4-2 0,5 3 0,-5-4 0,4 1 0,-1-1 0,0 1 0,1 2 0,-4-2 0,5 3 0,-3-4 0,1 1 0,-1 0 0,-3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2:58.884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0 871 24575,'13'-16'0,"12"-11"0,-3 8 0,5-11 0,-8 14 0,1-3 0,-5 4 0,4-4 0,0 3 0,-3-3 0,7 3 0,-7 1 0,6 3 0,-6-1 0,7 4 0,-8-5 0,4 6 0,0-3 0,-4 4 0,4-1 0,-5 1 0,5-1 0,-4 4 0,4-3 0,-4 3 0,-1-3 0,0 3 0,1-2 0,-1 5 0,1-6 0,-1 7 0,1-7 0,-1 6 0,1-5 0,0 5 0,-4-5 0,9 2 0,-8 0 0,5 1 0,-3 0 0,-3 2 0,3-2 0,-3 3 0,3 0 0,-7 0 0,7 0 0,-3-3 0,0 2 0,3-2 0,-3 3 0,3-4 0,1 4 0,-1-4 0,1 1 0,-1 2 0,1-2 0,-1 0 0,1-1 0,-1 0 0,1-3 0,-1 7 0,1-7 0,3 6 0,-2-5 0,3 2 0,-5-3 0,5-1 0,-4 1 0,4-1 0,-4 1 0,-1 0 0,1 3 0,-1-3 0,1 3 0,-4-3 0,2 0 0,-2 0 0,1-3 0,1 1 0,-1-1 0,-1 3 0,2 0 0,-5 0 0,2 0 0,-4 1 0,1-1 0,-1 1 0,1-1 0,-1 1 0,1-1 0,0 1 0,-1-1 0,1-3 0,0 3 0,-1-4 0,1 5 0,-1-1 0,-2-3 0,2 3 0,-2-3 0,2 3 0,-2 1 0,2-4 0,-2 2 0,0-2 0,1 4 0,-1-1 0,0 0 0,1 1 0,-4-1 0,5 1 0,-5-1 0,5 1 0,-6-1 0,6 4 0,-5-3 0,4 2 0,-4-2 0,5 3 0,-3-3 0,4 2 0,3-6 0,-6 6 0,3-3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3:11.28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39 24575,'49'0'0,"-8"0"0,-1 0 0,4 0 0,-16 0 0,11 0 0,-19 0 0,3 0 0,-8 0 0,4 0 0,-4 0 0,-1 0 0,1 0 0,3-3 0,-2 2 0,3-6 0,-1 6 0,-2-2 0,7-1 0,-8 3 0,8-6 0,-3 7 0,-1-4 0,4 0 0,-7 4 0,7-4 0,-8 4 0,8 0 0,-7 0 0,6 0 0,-6 0 0,7 0 0,-8 0 0,4 0 0,0 0 0,-4 0 0,8 0 0,-3 0 0,-1 0 0,4 0 0,-3 0 0,4 0 0,-4 0 0,3 0 0,-4 0 0,5 0 0,0 0 0,-5 0 0,4 0 0,-3 0 0,4 4 0,0 0 0,-1 4 0,1-4 0,0 3 0,0-2 0,0 3 0,-1 0 0,1-1 0,0 1 0,0 0 0,-4-3 0,2 2 0,-2-3 0,0 4 0,3-4 0,-8 3 0,8-3 0,-7 3 0,6 1 0,-2 0 0,0-4 0,-2 3 0,1-3 0,-3 4 0,6 0 0,-6-1 0,7 1 0,-8-1 0,4 1 0,0-1 0,-4 1 0,4-1 0,-5 0 0,5 1 0,-4-1 0,8 1 0,-7-1 0,6 1 0,-6 3 0,7-2 0,-8 4 0,8-4 0,-7 5 0,6-6 0,-6 6 0,7-2 0,-4 0 0,1 2 0,3-5 0,-8 5 0,8-2 0,-7-1 0,6 4 0,-6-6 0,3 5 0,-5-6 0,0 6 0,1-6 0,-4 2 0,2-3 0,-2 3 0,4-2 0,-4 6 0,3-6 0,-3 2 0,4 1 0,-1-3 0,1 2 0,-4 1 0,3-3 0,-3 6 0,4-6 0,-1 2 0,1 1 0,-1-3 0,-3 5 0,3-4 0,-3 1 0,4 0 0,-4-2 0,2 3 0,-2-1 0,0-3 0,3 4 0,-7-5 0,7 2 0,-6 2 0,6-2 0,-3 2 0,0-3 0,2 1 0,-5-2 0,6 1 0,-4 4 0,5-3 0,-4 2 0,3 0 0,1-2 0,0 3 0,4 0 0,-8-4 0,2 4 0,-2-1 0,4-2 0,-1 2 0,1-2 0,-1 2 0,-3-2 0,3 2 0,-3-3 0,4 0 0,-4 0 0,2 1 0,-2-2 0,0 1 0,3 1 0,-3-1 0,0-1 0,2 2 0,-2-1 0,4 0 0,-1-3 0,1 2 0,-1-2 0,1 4 0,-1-1 0,1-3 0,-4 2 0,2-2 0,-2 0 0,0 2 0,3-6 0,-3 7 0,0-7 0,2 4 0,-2-1 0,0-2 0,3 2 0,-7-3 0,7 0 0,-3 3 0,0-2 0,2 2 0,-2-3 0,4 0 0,-4 0 0,3 0 0,-7 0 0,7 0 0,-3 0 0,0 0 0,2 0 0,-5 0 0,5 0 0,-5 0 0,5 0 0,-5 0 0,2 0 0,-4 0 0,1 0 0,-1 0 0,1 0 0,-1 0 0,-2-5 0,-1-3 0,-3-10 0,0-2 0,-12-4 0,5-11 0,-5 18 0,8-3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3:14.126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1299 1504 24575,'-13'-13'0,"-6"-4"0,7 1 0,-6-1 0,4 2 0,2-4 0,-2 4 0,-2-4 0,4 0 0,-7-2 0,3 5 0,0-7 0,-4 7 0,0-9 0,3 5 0,-8-5 0,9 5 0,-9-6 0,8 2 0,-8-1 0,8 0 0,-3 1 0,5 4 0,-1-3 0,1 7 0,-1-6 0,5 6 0,-3-3 0,2 5 0,1-1 0,-3 1 0,6-1 0,-2 1 0,-1-1 0,3 1 0,-2-1 0,-1 4 0,6 1 0,-4 0 0,5 2 0,-3-2 0,4 3 0,-4-3 0,7 3 0,-7-3 0,4 3 0,-1-3 0,-2 3 0,6-3 0,-6 0 0,2 2 0,0-2 0,1 0 0,0 3 0,2-4 0,-5 1 0,5 3 0,-5-7 0,5 7 0,-2-3 0,0 0 0,2 2 0,-2-5 0,3 5 0,-3-2 0,2 0 0,-2 3 0,3-7 0,-3 6 0,-1-5 0,0 5 0,-2-5 0,2 2 0,-3 0 0,0-3 0,0 3 0,-4-3 0,3-1 0,-2 4 0,3-2 0,0 2 0,0-4 0,0 4 0,0-3 0,0 7 0,0-7 0,0 7 0,0-3 0,1 3 0,-1 1 0,1-1 0,-1 1 0,1-1 0,-1 3 0,0-1 0,1 4 0,-1-2 0,-3 3 0,3-3 0,-3 2 0,0-2 0,2 0 0,-2 3 0,4-6 0,-4 2 0,2-3 0,-2 0 0,4 1 0,-1-1 0,1 1 0,-5-1 0,4 0 0,-3 1 0,3-1 0,-3 0 0,3 0 0,-7 0 0,3 0 0,0 0 0,-2 0 0,2 0 0,-4 0 0,1 0 0,-1-4 0,1 3 0,-1-2 0,1 3 0,-1-1 0,1 1 0,-1 3 0,1-2 0,3 2 0,-3-3 0,7 3 0,-3-2 0,3 2 0,1-2 0,-1-1 0,4 1 0,0 3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3:18.48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2473 3250 24575,'-3'-22'0,"-8"-5"0,2 6 0,-9-6 0,5 3 0,-3 1 0,4-1 0,-4-5 0,4 8 0,-5-11 0,2 11 0,2-3 0,-2 1 0,3 3 0,0-4 0,-3 1 0,6-1 0,-6 0 0,6 0 0,-2 4 0,0-3 0,2 4 0,-2-5 0,3 4 0,-3-3 0,3 8 0,-4-4 0,5 0 0,0 4 0,-1-8 0,0 7 0,-3-2 0,3-1 0,-2 3 0,2-2 0,1 3 0,-1-3 0,-2 2 0,1-3 0,-1 5 0,2-1 0,-2 1 0,2-1 0,-3 1 0,1-1 0,2 1 0,-6-5 0,5 4 0,-5-4 0,6 5 0,-6-5 0,6 3 0,-7-2 0,4 3 0,0 1 0,-3-1 0,6 4 0,-5-2 0,2 2 0,-1-4 0,2 4 0,0-2 0,2 5 0,-2-6 0,0 7 0,2-7 0,-2 6 0,-1-5 0,4 5 0,-3-2 0,-1 0 0,4-1 0,-7 0 0,3-3 0,0 6 0,-3-5 0,3 2 0,0 0 0,-2-3 0,2 3 0,0 0 0,-3-2 0,3 2 0,0 0 0,-2-3 0,2 3 0,0 0 0,-3-2 0,3 5 0,0-6 0,-3 6 0,6-2 0,-5 3 0,2 0 0,-4 0 0,4 0 0,-2 0 0,2 0 0,-4-1 0,1 1 0,-1 0 0,1 0 0,-1-1 0,1 4 0,-5-2 0,4 1 0,-4-2 0,0-1 0,4-2 0,-4 1 0,5-1 0,-5-1 0,3 3 0,1-3 0,2 4 0,2 0 0,0 0 0,-3 0 0,7 3 0,-7-3 0,6 4 0,-5-5 0,2 2 0,-4-2 0,1 1 0,-1 0 0,1 0 0,-1-1 0,1-2 0,-1 2 0,-3-3 0,2 4 0,-3-1 0,1 1 0,2-1 0,-6 0 0,6 1 0,-2 0 0,-1-1 0,3 1 0,-2-4 0,3 6 0,1-5 0,-1 6 0,1-6 0,-1 2 0,1-3 0,-1 4 0,1 0 0,-1 0 0,1-1 0,-1 1 0,1 0 0,3 0 0,-3 0 0,3 0 0,0 0 0,-2-3 0,5 2 0,-5-2 0,5 0 0,-6 1 0,6-4 0,-2 5 0,0-6 0,2 7 0,-2-7 0,3 7 0,0-7 0,-3 3 0,2-3 0,-3-1 0,4 1 0,0-1 0,-1-3 0,1-2 0,-1 0 0,0-8 0,0 7 0,0-7 0,0 4 0,0-4 0,0 3 0,-1-4 0,1 5 0,4 0 0,-3 5 0,3-4 0,-4 7 0,1-2 0,3 3 0,-3 1 0,3-1 0,-3 1 0,3 3 0,-2 1 0,2-1 0,0 4 0,-2-3 0,5 3 0,-1 1 0,-1-1 0,2 1 0,-2-1 0,0 1 0,2-1 0,-5-3 0,5 3 0,-5-7 0,5 3 0,-2 0 0,0-3 0,2 3 0,-5 0 0,5-6 0,-2 8 0,0-13 0,2 10 0,-3-7 0,4 5 0,-3-1 0,2 1 0,-2-1 0,3 4 0,0-2 0,0 2 0,0 0 0,-3 1 0,2 3 0,-2 1 0,3-1 0,-3 1 0,3-1 0,-6 1 0,5-1 0,-1 1 0,-1-1 0,2 1 0,-2-1 0,3 1 0,-3 2 0,2-2 0,-1 2 0,-1-2 0,2-1 0,-2 1 0,0-1 0,-1 1 0,1-4 0,-3 2 0,2-2 0,-3 0 0,1 3 0,-1-4 0,0 1 0,0 3 0,1-3 0,-1 0 0,0 2 0,0-2 0,4 4 0,-3-1 0,5 1 0,-2-1 0,0 4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3:21.074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1888 24575,'3'-18'0,"1"-6"0,3 19 0,-4-8 0,3 6 0,-2 4 0,2-3 0,-2 2 0,2-2 0,-3-1 0,4 0 0,-3 1 0,2-4 0,-3 2 0,4-2 0,0 0 0,0 3 0,0-7 0,0 7 0,0-7 0,3 3 0,-2-3 0,2 3 0,1-3 0,-4 3 0,4-4 0,-1 4 0,-2-2 0,3 1 0,-1-2 0,-2-1 0,6 1 0,-6 3 0,2-3 0,0 3 0,-2 0 0,3-2 0,-5 5 0,5-6 0,-4 7 0,7-7 0,-7 3 0,7-3 0,-6 3 0,2-3 0,-3 7 0,0-7 0,0 7 0,0-7 0,-3 7 0,-1-3 0,-3 3 0,0 1 0,3-1 0,-3 1 0,3-1 0,-3 1 0,0-1 0,3 1 0,-2-1 0,2-3 0,0 3 0,-3-3 0,7 0 0,-7-1 0,7 0 0,-7-3 0,3 3 0,0-3 0,-2-1 0,6 1 0,-7-1 0,4 1 0,-4 3 0,3-3 0,-2 3 0,2-3 0,-3-1 0,0 4 0,0-3 0,0 3 0,3-3 0,-2-1 0,2-3 0,-3 2 0,0-7 0,0 8 0,0-8 0,4 3 0,-3 0 0,2-2 0,-3 6 0,4-7 0,-3 4 0,2-1 0,1-3 0,-3-2 0,2 0 0,-3-3 0,4 4 0,-3 0 0,2 4 0,-3-3 0,0 4 0,0-1 0,4-3 0,-3 8 0,2-8 0,-3 7 0,0-3 0,3 5 0,-2-1 0,2 1 0,-3-1 0,4 1 0,-4-1 0,4 1 0,-4-1 0,0 1 0,0-1 0,0 1 0,0-1 0,0-3 0,0 2 0,0-3 0,0 1 0,0 2 0,0-2 0,0 3 0,0 1 0,0-1 0,0 1 0,0-1 0,0 1 0,0 3 0,0-3 0,0 6 0,0-2 0,0 4 0,-3-1 0,-1 4 0,-2 0 0,0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3:26.80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1034 1263 24575,'-35'-12'0,"-8"0"0,17 0 0,-9-3 0,12 2 0,-6 4 0,8-4 0,-12 3 0,13-5 0,-9-2 0,0 1 0,4 0 0,-4-1 0,6 1 0,3 1 0,-3-1 0,8 2 0,-4 2 0,8-2 0,-3 6 0,6-5 0,-2 5 0,-1-2 0,4 3 0,-3 0 0,3 0 0,1 1 0,-1-1 0,0-3 0,1 3 0,-1-3 0,0 0 0,1 2 0,-1-2 0,3 4 0,-2-1 0,3 1 0,-1-1 0,-2-3 0,2 3 0,0-3 0,-1 3 0,4 1 0,-5-1 0,5 0 0,-5 1 0,3 0 0,-1-1 0,-1 4 0,4-3 0,-5 5 0,5-8 0,-4 8 0,4-8 0,-5 8 0,5-5 0,-4 3 0,1-4 0,0 1 0,-2-1 0,3 1 0,-4 2 0,4-2 0,-3 3 0,5-4 0,-4 4 0,4-3 0,-5 2 0,5-2 0,-2-1 0,0 1 0,0-1 0,-1 0 0,-2 1 0,6-1 0,-3 1 0,0-1 0,2 1 0,-5-1 0,6 1 0,-3-1 0,0 0 0,2-3 0,-2 3 0,3-7 0,-3 7 0,2-7 0,-1 3 0,-2-3 0,4-1 0,-4 1 0,1-1 0,2 1 0,-2 3 0,0-2 0,2 2 0,-5 0 0,5-3 0,-5 3 0,5 0 0,-2-3 0,3 3 0,-3 0 0,2-2 0,-1 2 0,2 0 0,-4-3 0,4 7 0,-4-7 0,1 3 0,2 0 0,-5-2 0,5 5 0,-5-5 0,5 5 0,-5-2 0,2 4 0,0-1 0,-1 1 0,1-1 0,0 0 0,-1 1 0,4-1 0,-5 1 0,2 2 0,-2-5 0,-1 4 0,3-5 0,-2 4 0,-1-4 0,0 2 0,-4-2 0,5 4 0,-1-4 0,-28-19 0,27 23 0,-20-14 0,36 34 0,1 0 0,-1-3 0,2 6 0,-3-6 0,0 3 0,-3-3 0,3 3 0,-3-6 0,0 5 0,-1-5 0,-1 2 0,-1 0 0,2-3 0,0 3 0,-2-3 0,2-1 0,-3 1 0,3 0 0,-3-1 0,3 1 0,-3-1 0,3 1 0,-2-1 0,5 4 0,-5-2 0,5 2 0,-5 0 0,4-3 0,-1 7 0,0-6 0,3 5 0,-7-5 0,7 5 0,-6-2 0,2 0 0,0 3 0,-2-7 0,2 7 0,0-7 0,-2 3 0,2-3 0,-3 3 0,0-2 0,3 2 0,-3-4 0,3 4 0,-3-2 0,0 2 0,0-4 0,3 4 0,-2-2 0,2 2 0,-3 0 0,0-2 0,0 2 0,3-4 0,-2 1 0,2-1 0,-3 1 0,0 3 0,3-3 0,-2 3 0,2 1 0,0-4 0,-3 3 0,3 0 0,0-2 0,-2 2 0,5 0 0,-5-3 0,5 7 0,-5-7 0,5 7 0,-5-7 0,6 7 0,-6-6 0,2 5 0,0-2 0,-2 0 0,2-1 0,-3 0 0,0-2 0,3 2 0,-2 0 0,2-3 0,-3 3 0,0-3 0,2 0 0,-1-1 0,2 1 0,-3-1 0,3 1 0,-2-1 0,2 1 0,-3-1 0,0 1 0,3 0 0,-3-1 0,3 1 0,0-4 0,-2 3 0,5-2 0,-6 2 0,6-2 0,-2 2 0,2-3 0,-2 4 0,2-3 0,-2 1 0,2-1 0,1 3 0,-1-4 0,1 3 0,3-2 0,-3 3 0,7 0 0,-3 0 0,0 0 0,2 0 0,-2 0 0,4 0 0,-1 0 0,-3 0 0,3 1 0,-3-2 0,0 1 0,3 1 0,-7-2 0,3 1 0,0 0 0,-2 0 0,2-1 0,-4 1 0,1 0 0,3-1 0,-3-2 0,4 2 0,-5-2 0,1 0 0,3 2 0,-3-3 0,3 1 0,-3 2 0,-1-5 0,4 5 0,-2-2 0,2 0 0,-4 2 0,4-6 0,-2 6 0,2-2 0,-3-1 0,-1 3 0,1-5 0,3 5 0,-3-2 0,3 0 0,-3 2 0,3-6 0,-3 6 0,3-5 0,-3 2 0,3 0 0,-2 1 0,2 0 0,-4 1 0,4-4 0,-2 2 0,2 0 0,-4-2 0,1 2 0,0-3 0,-1 0 0,1 0 0,-1 0 0,0 0 0,0 0 0,1-6 0,-4 1 0,3-4 0,-5 2 0,5 4 0,-3-3 0,4 2 0,-4-2 0,3-1 0,-2 1 0,2-1 0,-2 1 0,2-1 0,-2 1 0,2-1 0,1 0 0,-4 1 0,3-1 0,-5 1 0,5-1 0,-6 1 0,3-1 0,-3 1 0,3 2 0,-2-2 0,2 2 0,-3-2 0,0-1 0,0 1 0,3-1 0,-2 1 0,1-1 0,-2 1 0,3-1 0,-2 1 0,2-4 0,-3 2 0,0-2 0,3 4 0,-2-1 0,2 1 0,-3-1 0,2 1 0,-1-5 0,2 4 0,-3-3 0,0 3 0,3 1 0,-2-4 0,2 2 0,-3-2 0,3 4 0,-3-1 0,6 1 0,-5-1 0,2 0 0,0 1 0,-3-1 0,3 1 0,0-1 0,1-3 0,0 3 0,2-3 0,-5 3 0,5 1 0,-6-5 0,6 4 0,-5-3 0,2 3 0,0 1 0,-3-1 0,3 1 0,-3-1 0,3 1 0,-2-1 0,2 0 0,-3 1 0,0-1 0,0 1 0,0-1 0,0 1 0,0 0 0,0-1 0,0 1 0,0-1 0,0 1 0,0 0 0,0-1 0,0 1 0,0 0 0,0-1 0,-3 1 0,-1-4 0,-2 2 0,-1-2 0,0 7 0,1-3 0,2 2 0,-2 1 0,3 0 0,-4 0 0,1 2 0,-1-2 0,1 3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6:24.72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3041 257 24575,'-13'0'0,"3"0"0,-10 0 0,3 0 0,-1-3 0,-4 2 0,6-9 0,-8 5 0,0-7 0,8 8 0,-6-3 0,6 2 0,-8-3 0,0 0 0,0 0 0,4 1 0,-3-1 0,4 0 0,-5 0 0,-5 0 0,4-4 0,-4 3 0,1-2 0,3-1 0,-9 3 0,9-3 0,-8 3 0,8-2 0,-4 2 0,5 1 0,0 1 0,1 2 0,-1-3 0,0 4 0,0-3 0,0 6 0,-5-3 0,4 4 0,-8-3 0,8 2 0,-9-3 0,4 4 0,-4 0 0,-1 0 0,-5 0 0,-2 0 0,-5 0 0,1 0 0,-1 0 0,-6 4 0,5 1 0,-4 9 0,5-4 0,0 8 0,1-3 0,4 3 0,-3 0 0,9 0 0,-4 0 0,0 0 0,4-5 0,-4 4 0,0-3 0,4 4 0,-4 0 0,5-5 0,1 3 0,-1-2 0,5-1 0,-3 3 0,8-7 0,-9 8 0,10-5 0,-10 1 0,9 2 0,-4-6 0,6 3 0,-1-4 0,4 3 0,-3-3 0,8 3 0,-4-3 0,4-1 0,4 0 0,-2 0 0,2 0 0,0 0 0,-3 0 0,7 0 0,-7 0 0,3-4 0,-3 4 0,3-6 0,-3 5 0,3-5 0,-3 2 0,3 0 0,-3-2 0,7 2 0,-3-3 0,3 0 0,0 0 0,1 0 0,0 0 0,-1 0 0,1 0 0,-1 0 0,1 0 0,0 0 0,-1 0 0,4-3 0,-3-1 0,2 1 0,1-3 0,-3 5 0,5-5 0,-5 3 0,3-1 0,-6-2 0,1 6 0,-1-3 0,3 3 0,-1 0 0,1 0 0,-1 0 0,1 0 0,-1 0 0,1 0 0,-1 0 0,0 0 0,1 0 0,-1 3 0,1 0 0,-1 4 0,1-1 0,-4 1 0,-1 0 0,0 0 0,-3 0 0,7-3 0,-7 3 0,3-3 0,0 0 0,-3 2 0,7-2 0,-3 0 0,3 2 0,1-6 0,-1 6 0,1-5 0,-1 2 0,1-1 0,0-1 0,2-1 0,1 0 0,3-3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26:28.2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1155 1496 24575,'-13'0'0,"-5"0"0,-2-7 0,-20-3 0,7-7 0,-9-6 0,3 4 0,1-3 0,-4-1 0,-4 4 0,4-8 0,0 8 0,-3-8 0,8 4 0,-4-5 0,4 5 0,2 1 0,-1 0 0,1 3 0,3-7 0,-1 8 0,6-7 0,-2 7 0,8-6 0,2 8 0,4-2 0,0-1 0,4 4 0,-1-4 0,1 0 0,3 0 0,-4-5 0,4 0 0,4 0 0,-3 0 0,3 0 0,-1 0 0,-2 1 0,6-1 0,-2 4 0,3-3 0,0 8 0,0-4 0,0 5 0,0-5 0,0 3 0,-4-2 0,4 3 0,-4 1 0,4-1 0,0 1 0,0-1 0,0 4 0,0-2 0,0 2 0,0-4 0,0 4 0,0-2 0,0 2 0,0-4 0,0 1 0,0 3 0,0-3 0,0 3 0,0-4 0,0 1 0,0 3 0,0-3 0,0 7 0,0-7 0,0 7 0,0-3 0,-3 0 0,2 2 0,-2-2 0,0 4 0,3-1 0,-6 1 0,2-1 0,0 1 0,-1 2 0,1-2 0,-3 2 0,-3-6 0,3 3 0,-3-3 0,0 3 0,2 0 0,-2 0 0,0 1 0,6-1 0,-6 0 0,7 1 0,2 2 0,1 1 0,6 3 0,1 0 0,-3 3 0,1-2 0,-4 4 0,5-4 0,-8 2 0,-4-6 0,1 0 0,-6-1 0,7-2 0,-2 2 0,-1-2 0,1-1 0,-1 1 0,0-4 0,3 2 0,-2-2 0,6 4 0,-6-1 0,5 0 0,-2 1 0,0 2 0,2-1 0,-1-1 0,2 2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1:53.9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24575,'14'0'0,"-2"3"0,-6 1 0,4 6 0,-2 1 0,6 0 0,-3 3 0,1 1 0,1 1 0,-4 6 0,5-6 0,-2 7 0,-1-8 0,4 8 0,-7-7 0,7 7 0,-6-8 0,6 8 0,-7-8 0,6 4 0,-6 0 0,6-4 0,-5 8 0,1-8 0,-2 8 0,3-3 0,-2 0 0,2 2 0,0-2 0,-2 0 0,2 3 0,0-4 0,-1 10 0,1-4 0,2 9 0,-4-9 0,3 8 0,0-3 0,-2 5 0,2-1 0,-3 1 0,0 0 0,0 4 0,-1-3 0,2 9 0,-2-9 0,2 10 0,-1-5 0,-4 6 0,3 0 0,-3-1 0,1 7 0,2-6 0,-3 6 0,4-1 0,1-3 0,-1 3 0,1-5 0,-1-1 0,0 1 0,1-1 0,-1 7 0,1-5 0,-1 4 0,1-5 0,-1 0 0,-4 0 0,3-1 0,-6 7 0,6-4 0,-7 9 0,3-3 0,-4-1 0,0 5 0,0-10 0,0 10 0,0 9 0,0-16 0,0 42 0,0-51 0,0 43 0,0-36 0,0 24 0,0-12 0,0 12 0,0-12 0,0 5 0,0 0 0,0-4 0,-4 4 0,2-13 0,-2 5 0,4-4 0,0 5 0,0-5 0,-4 4 0,2-12 0,-2 6 0,-1 0 0,4-5 0,-7 5 0,7-6 0,-8-1 0,4 1 0,0 0 0,-3 0 0,2 5 0,-3-3 0,-1 9 0,-1 10 0,2-10 0,-2 15 0,6-19 0,-5 13 0,5-5 0,-1-1 0,-3-2 0,8-10 0,-4-2 0,1-7 0,3-10 0,-2-1 0,-1-5 0,-1 10 0,0-10 0,1 14 0,4-11 0,0 7 0,0-4 0,0 4 0,-4-5 0,3 6 0,-6 0 0,2-5 0,0-2 0,-1-8 0,5 3 0,-6-7 0,7 2 0,-7-3 0,6-4 0,-2 2 0,3-2 0,-3 0 0,3-1 0,-3-3 0,0-1 0,2 5 0,-2-4 0,3 3 0,-3 0 0,2-2 0,-2 5 0,3-5 0,-3 5 0,2-2 0,-2 4 0,0-4 0,2 6 0,-5-5 0,5 7 0,-2-4 0,0-1 0,2 1 0,-2-1 0,-1 1 0,3-1 0,-2 1 0,3-1 0,-3 1 0,2-4 0,-2 2 0,3-5 0,0 2 0,0-3 0,-3 3 0,2-3 0,-2 3 0,3 0 0,-4 1 0,4 0 0,-4 3 0,2-7 0,1 7 0,-2-7 0,3 7 0,-3-7 0,2 7 0,-2-7 0,0 7 0,2-3 0,-2 4 0,0-1 0,-1 1 0,0-1 0,-3 1 0,7-4 0,-7 2 0,6-2 0,-5 4 0,5-4 0,-5-1 0,5 0 0,-2-3 0,0 3 0,3-3 0,-3-1 0,0 1 0,2-1 0,-2 1 0,3 0 0,-3-1 0,3 1 0,-3-1 0,0 1 0,2-1 0,-2 1 0,3-1 0,0 1 0,-3 0 0,2-1 0,-1 1 0,2-1 0,0 1 0,0-4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2:05.0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39 162 24575,'0'13'0,"0"3"0,0-2 0,0 0 0,0 0 0,0-3 0,0 0 0,0 3 0,0-3 0,0-1 0,0 4 0,0-3 0,-4 4 0,4-1 0,-4-3 0,4 3 0,-3-7 0,3 7 0,-3-7 0,0 7 0,2-7 0,-3 3 0,2-3 0,1-1 0,-2 1 0,0 0 0,2-1 0,-2 1 0,3-1 0,-3-2 0,3 2 0,-1-6 0,5 3 0,2-3 0,1 0 0,3 0 0,1 0 0,8 0 0,0 0 0,10 0 0,12 0 0,-8 0 0,30 5 0,-28 4 0,29 2 0,-15 7 0,18-2 0,-5 5 0,20 1 0,-25-7 0,38 2 0,-28-7 0,23 2 0,-14-1 0,-20-2 0,23-3 0,-20-2 0,17-4 0,-3 0 0,-4 0 0,7 0 0,14 0 0,-28 0 0,-11 0 0,-1 0 0,-2 0 0,33 0 0,-5 0 0,-22 0 0,26 0 0,-31-5 0,11 4 0,-5-7 0,4 2 0,-11 1 0,11-4 0,-11 8 0,5-4 0,-11 1 0,-2 3 0,-1-2 0,-8-1 0,8 3 0,-14-2 0,-1-1 0,-5 4 0,-8-6 0,-1 5 0,-7-7 0,0 0 0,-3-10 0,0 3 0,-3-8 0,2 3 0,-6-4 0,2 1 0,-2-1 0,-2-5 0,1 4 0,0-3 0,0 8 0,1-3 0,-1 8 0,0-8 0,1 7 0,0 1 0,0 2 0,3 5 0,-2-2 0,2 4 0,1-1 0,-3 4 0,5-3 0,-4 5 0,1-1 0,1-1 0,-3 2 0,3-4 0,-3 1 0,0-2 0,-1 3 0,4-3 0,-3 5 0,6-4 0,-6 1 0,5-2 0,-5 2 0,3-2 0,-1 3 0,-1 0 0,1 0 0,1-3 0,-2 4 0,4-7 0,-4 8 0,4-5 0,-5 3 0,3-3 0,0-1 0,-3 1 0,3 0 0,-4 0 0,1-1 0,0 1 0,2 0 0,-2-1 0,3 0 0,-4 1 0,3-1 0,-1 1 0,1-1 0,-2 1 0,2 3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2:36.19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2690 6781 24575,'-10'-28'0,"0"7"0,4 4 0,-1 9 0,0-8 0,0 5 0,0 0 0,0 1 0,0 0 0,1 2 0,-1-6 0,0 7 0,0-3 0,-3 0 0,3 2 0,-4-5 0,5 5 0,-2-5 0,-2 2 0,-1-7 0,-4-1 0,4 1 0,0-1 0,1 5 0,2-1 0,-2 4 0,2-2 0,2 2 0,-1 0 0,0 1 0,-3 0 0,2 2 0,-2-2 0,4 4 0,-1-1 0,0 0 0,1-3 0,-1 3 0,-4-3 0,4 3 0,-3 0 0,0 0 0,2 1 0,-2-1 0,0 0 0,3-3 0,-4 2 0,5-2 0,-5 3 0,4 0 0,-3 1 0,3-1 0,1 0 0,-1 1 0,1-1 0,-1 1 0,0-4 0,1 2 0,-5-2 0,4 3 0,-4-3 0,5 2 0,-1-2 0,0 4 0,1-4 0,-1 2 0,-3-2 0,2 3 0,-2-3 0,3 2 0,0-2 0,-3 3 0,3 1 0,-4-5 0,5 4 0,-2-7 0,2 7 0,-1-3 0,0 0 0,-3 2 0,2-2 0,-2-1 0,3 4 0,0-7 0,0 7 0,0-7 0,1 7 0,-2-7 0,2 7 0,-1-7 0,0 3 0,0 0 0,-4-2 0,3 2 0,-2-4 0,3 1 0,-4 2 0,3-1 0,-5 1 0,4-2 0,-4-1 0,4-3 0,-4 2 0,4-2 0,-4 3 0,4 1 0,-1-1 0,0 1 0,1-1 0,-1 1 0,3-1 0,-4 1 0,3-1 0,-2 1 0,3-1 0,-1 0 0,-3-3 0,3 2 0,-3-7 0,3 8 0,-3-8 0,2 4 0,-6-5 0,6 0 0,-6 0 0,6-5 0,-6 4 0,6-3 0,-2 8 0,3-3 0,4 8 0,-3-4 0,6 8 0,-5 1 0,5 3 0,-1-4 0,2-4 0,0-7 0,-4-6 0,-1 3 0,0-4 0,-2 5 0,3 0 0,-4 0 0,4 0 0,-4 1 0,4 3 0,0 1 0,-2 5 0,2-1 0,0 1 0,-3 3 0,7-3 0,-6 6 0,5-2 0,-5-5 0,2 2 0,0-7 0,1 9 0,0-3 0,-1 3 0,0 0 0,0-2 0,1 2 0,2 0 0,-5-3 0,5 3 0,-2 0 0,0-2 0,2 2 0,-6-4 0,6 1 0,-5-5 0,5 3 0,-6-6 0,2 2 0,1 0 0,-3-3 0,2 4 0,1-5 0,-3 0 0,3 0 0,-1 0 0,-2 1 0,3-1 0,-1 0 0,-1 4 0,5-2 0,-6 2 0,6 0 0,-6 1 0,7 5 0,-4-1 0,1 4 0,3-2 0,-3 5 0,0-2 0,-1 1 0,1-16 0,0-1 0,3-19 0,-4 4 0,3-6 0,-8 0 0,8 1 0,-7-1 0,3 0 0,-4 0 0,3 6 0,-2-5 0,3 15 0,-3-8 0,3 9 0,-2 0 0,2 2 0,-3 4 0,4 0 0,-3 4 0,6 2 0,-2-1 0,0 7 0,2-6 0,-2 7 0,1 1 0,1-4 0,-2 6 0,3-2 0,-3 1 0,2 2 0,-5-3 0,6 0 0,-3 3 0,3-7 0,-3 3 0,2 0 0,-6-3 0,7 3 0,-7-7 0,6 6 0,-6-10 0,6 13 0,-6-13 0,6 14 0,-3-14 0,1 10 0,2-7 0,-5 5 0,5-5 0,-5 4 0,5-8 0,-6 3 0,2-9 0,-3 0 0,-1-6 0,1-5 0,-1-1 0,0 0 0,-1-5 0,1 5 0,0 0 0,4 1 0,-2 10 0,6 1 0,-6 9 0,6-3 0,-2 11 0,0-5 0,2 9 0,-2-2 0,3 1 0,0 1 0,0-22 0,0 6 0,0-24 0,-4 7 0,3-6 0,-8 0 0,8 6 0,-7-4 0,7 9 0,-7-4 0,7 0 0,-3 9 0,0-8 0,3 9 0,-3 0 0,1 1 0,2 5 0,-3 5 0,1-4 0,2 3 0,-3 0 0,4-3 0,-3 4 0,2-1 0,-2-3 0,-1 3 0,3-3 0,-2-1 0,-1 0 0,3 0 0,-2 0 0,3 4 0,-4-2 0,3 6 0,-2-3 0,3 5 0,-4-1 0,4 1 0,-4-1 0,4 4 0,0-2 0,0 5 0,0-5 0,0 5 0,0-6 0,0 7 0,0-7 0,0 7 0,0-7 0,0 7 0,0-7 0,0 3 0,0-3 0,0-1 0,0 1 0,0-1 0,0 1 0,0-1 0,0-3 0,0 2 0,0-3 0,0 5 0,0-1 0,0 1 0,0-5 0,0 7 0,0-10 0,0 10 0,0-6 0,0 7 0,0-3 0,0 3 0,0 0 0,0-3 0,0 3 0,0 0 0,0-2 0,0 2 0,0-4 0,0 1 0,0-1 0,0 4 0,0 1 0,0 0 0,3 3 0,-2-6 0,2 2 0,-3 1 0,3 0 0,-2 0 0,2-1 0,-1 1 0,-1 0 0,2 0 0,0 2 0,-2-5 0,2 5 0,0-5 0,-2 5 0,2-5 0,0 2 0,-2 0 0,5-3 0,-5 3 0,6-3 0,-7 3 0,7-3 0,-6 7 0,5-7 0,-5 7 0,5-7 0,-5 6 0,6-5 0,-6 5 0,5-2 0,-3 1 0,1 2 0,2-3 0,-3 1 0,1 1 0,2-1 0,-5 0 0,4 2 0,-4-6 0,2 6 0,-3-2 0,3-1 0,-3 3 0,-5-6 0,0 9 0,-8-2 0,3 6 0,3 0 0,-7-4 0,7 4 0,-3-4 0,0 4 0,-1 0 0,0 0 0,-3 0 0,3 0 0,-3 0 0,3 0 0,-3 0 0,3 0 0,-4 0 0,1 0 0,3 0 0,-3 0 0,3 0 0,0 0 0,-2 0 0,5 0 0,-5 0 0,5 0 0,-5 0 0,2 0 0,-4 0 0,4 0 0,-2 0 0,2 0 0,0 0 0,-3 0 0,3 0 0,0 0 0,-3 0 0,7 0 0,-7 0 0,7 0 0,-7 0 0,7 0 0,-7 0 0,3 0 0,0 0 0,-2 0 0,2 0 0,0 0 0,-3 0 0,7-2 0,-7-2 0,7 0 0,-7-3 0,7 7 0,-7-7 0,6 6 0,-2-5 0,0 6 0,3-6 0,-3 2 0,-3-3 0,5 3 0,-5-2 0,3 6 0,2-6 0,-2 2 0,0 1 0,3-3 0,-3 5 0,-3-5 0,8 3 0,-8-1 0,7-5 0,-1 5 0,0-5 0,2 2 0,1 1 0,-3-4 0,4 3 0,-3-3 0,2 4 0,1-3 0,-3 2 0,0 0 0,-4 5 0,0 2 0,27 17 0,-11-10 0,21 14 0,-20-15 0,3 1 0,-3 0 0,7 0 0,-3 0 0,1 7 0,1-1 0,-1 6 0,3-1 0,4-2 0,-2 7 0,2-3 0,1 5 0,-3-1 0,8 2 0,-8-2 0,3 0 0,-4 0 0,-1-4 0,1 2 0,-1-2 0,-3-4 0,-2 2 0,-3-8 0,0 1 0,0-1 0,-3-3 0,2 0 0,-6 5 0,3-5 0,-3 5 0,0-3 0,0-2 0,3 6 0,-2-6 0,2 3 0,0 0 0,-2 1 0,5 3 0,-5 1 0,6-1 0,-7 5 0,7 1 0,-6 4 0,6-1 0,-6 1 0,6-4 0,-6 3 0,2-8 0,0 8 0,-2-7 0,3 2 0,-4-3 0,0-5 0,0 4 0,3-3 0,-2 0 0,2-1 0,-3 0 0,0-3 0,0 6 0,-3-43 0,-1 24 0,-3-36 0,3 31 0,-3-3 0,3-1 0,-3 1 0,0-1 0,-1-4 0,1 4 0,-1-4 0,1 0 0,-4 0 0,2-1 0,-2-3 0,4 8 0,-5-8 0,4 7 0,-3-2 0,4 3 0,-1-3 0,-3 2 0,3-3 0,-2 5 0,2-1 0,-2 1 0,2-1 0,-3 1 0,4 3 0,-3-3 0,2 7 0,-2-3 0,4 3 0,-1 0 0,1 1 0,-1 0 0,22 24 0,-10-8 0,17 20 0,-15-12 0,1-2 0,0 7 0,-1-4 0,1 5 0,0 0 0,0 0 0,0 5 0,0-4 0,1 3 0,-1 1 0,0-4 0,0 4 0,0-5 0,0-1 0,0 1 0,-3 0 0,-2 0 0,1 0 0,-4-5 0,4 4 0,-4-3 0,0 0 0,3-2 0,-2 1 0,2-4 0,-3 4 0,0-4 0,0 3 0,0-2 0,0 2 0,0-3 0,0-4 0,0 7 0,0-10 0,0 10 0,0-7 0,0 3 0,3 1 0,-2-1 0,2 0 0,-3 1 0,0-1 0,0 1 0,4 3 0,-3-2 0,2 7 0,-3-4 0,4 5 0,-3 0 0,6 0 0,-6 0 0,6 4 0,-6-2 0,6 2 0,-6 1 0,6-4 0,-6 9 0,6-9 0,-6 8 0,7-4 0,-7 1 0,2-2 0,1 1 0,-3-4 0,7 4 0,-7-5 0,2-5 0,-3 4 0,3-7 0,-2 2 0,2-3 0,-3-1 0,0-3 0,4 3 0,-4-7 0,4 4 0,-4-2 0,0-2 0,0 8 0,0 5 0,0 33 0,0 15 0,0 6 0,-5-6 0,4-21 0,-7 6 0,7-5 0,-8 11 0,3-11 0,1 5 0,-4-6 0,8-6 0,-7 4 0,7-9 0,-3 4 0,0 0 0,3-4 0,-7 4 0,7-6 0,-7 1 0,7 5 0,-6-4 0,6 9 0,-7-3 0,7 5 0,-4 0 0,5 0 0,-4 5 0,3-4 0,-4 11 0,5-11 0,-4 11 0,3-10 0,-4 4 0,1-7 0,3 7 0,-7-10 0,7 9 0,-6-17 0,6 5 0,-3-10 0,0 3 0,3-8 0,-6 4 0,6-5 0,-3-5 0,1 4 0,2-3 0,-6 4 0,6 0 0,-6 0 0,6-1 0,-6 1 0,6 0 0,-6 5 0,2-4 0,0 8 0,-2-7 0,6 7 0,-6-4 0,2 6 0,0-1 0,-2 1 0,2-1 0,-4 7 0,0-6 0,4 11 0,-2-11 0,2 10 0,-4-4 0,0 0 0,0 3 0,0-8 0,0 3 0,4 1 0,-2-9 0,2 8 0,1-10 0,-3 1 0,2 3 0,0-8 0,-2 4 0,6-5 0,-6-1 0,6 1 0,-6 0 0,6 0 0,-6-4 0,3 3 0,0-4 0,-3 5 0,6-4 0,-6 3 0,6-8 0,-6 8 0,6-3 0,-6 4 0,6-4 0,-2 7 0,-1-6 0,3 3 0,-6-1 0,6 1 0,-2 1 0,-1 4 0,3-5 0,-6 0 0,6 4 0,-2-2 0,-1 2 0,3 1 0,-2-4 0,-1 4 0,3-5 0,-6-1 0,6 1 0,-2 0 0,0-5 0,2 4 0,-5-7 0,5 7 0,-6-8 0,7 8 0,-7-8 0,3 4 0,0-1 0,1-2 0,0 2 0,-1-3 0,0-1 0,-3 1 0,6-1 0,-5 1 0,5-1 0,-5 1 0,5-1 0,-6 1 0,7-4 0,-7 2 0,6-5 0,-5 6 0,2-4 0,-14 31 0,11-19 0,-6 23 0,13-24 0,0 3 0,0 0 0,-4-1 0,3-3 0,-2-1 0,3-5 0,0-3 0,0-1 0,0 0 0,0-3 0,-3 5 0,2-5 0,-2 2 0,3 1 0,0-3 0,0 5 0,0-4 0,0 1 0,0 1 0,0-3 0,0-32 0,3 14 0,5-25 0,7 25 0,10 3 0,16-1 0,-3 4 0,13-4 0,-3 8 0,28-3 0,-3 4 0,11 0 0,-10 0 0,-5 0 0,-7 0 0,11 0 0,-17 0 0,11 0 0,-6 5 0,-7 0 0,-1 5 0,-12-1 0,-1 0 0,-5-1 0,-1 1 0,-4-1 0,-1 1 0,-6-2 0,1 1 0,0 0 0,-4 0 0,3 0 0,-4-1 0,1 1 0,3 0 0,-4-4 0,1 3 0,3-6 0,-3 5 0,-1-5 0,4 3 0,-3-1 0,4-2 0,-4 3 0,2-4 0,-2 0 0,4 0 0,4 0 0,-3 0 0,4 0 0,-5 0 0,4 0 0,-3 0 0,4 0 0,-5 0 0,-1 0 0,6 0 0,-4 0 0,4 0 0,-6 0 0,6 0 0,-4 0 0,4 0 0,-5 0 0,0 0 0,-5 0 0,0 0 0,-1 0 0,-2 0 0,-1 0 0,-1 0 0,-7 0 0,7 0 0,-7 0 0,3 0 0,0 0 0,-3 0 0,5 0 0,-4 0 0,1 0 0,1-6 0,-3 5 0,2-8 0,1 5 0,-3 1 0,2-3 0,-2 3 0,-4-6 0,-3-1 0,-3 0 0,-4 1 0,1 2 0,-4 0 0,2-3 0,-2 2 0,-1-2 0,4 0 0,-7-1 0,3-4 0,-4 0 0,0 1 0,1-1 0,-5 0 0,4 1 0,-8-2 0,3 1 0,-5-6 0,0 0 0,0-1 0,-1-3 0,1 4 0,4-4 0,-4-1 0,3 1 0,-3 3 0,4-2 0,-3 3 0,7-3 0,-8-2 0,8 2 0,-3-1 0,4 1 0,-4 0 0,2-5 0,-3 3 0,-1-9 0,5 10 0,-10-11 0,10 6 0,-10-8 0,7-2 0,-7 1 0,9 4 0,-4 0 0,5 5 0,-4-1 0,3 2 0,-1 9 0,3-3 0,4 7 0,-2-2 0,6 3 0,1 4 0,3 1 0,4-1 0,0-21 0,-3 2 0,-3-28 0,-3 9 0,-6-18 0,3 5 0,-8-12 0,8 5 0,-3 1 0,5 0 0,4 8 0,-3-1 0,3 1 0,1 5 0,-4 3 0,8 10 0,-7 2 0,7 5 0,-6 1 0,6 0 0,-3-1 0,0 5 0,3-3 0,-6 8 0,6-8 0,-6 7 0,7-7 0,-8 4 0,7-6 0,-6 6 0,2-5 0,-4-1 0,1-1 0,-1-4 0,0 6 0,4-1 0,-2 0 0,6 0 0,-7 1 0,3-1 0,0 0 0,1 1 0,1-1 0,2 0 0,-3 1 0,0-1 0,3-5 0,-7 4 0,3-10 0,0 5 0,-3-6 0,7 1 0,-3-6 0,4 4 0,0-10 0,0 10 0,0-11 0,0 11 0,0-5 0,0 6 0,0-6 0,0 5 0,0-5 0,0 7 0,0-1 0,0 0 0,0 10 0,0-2 0,0 14 0,0-3 0,-4 4 0,3 4 0,-6 1 0,3 5 0,0 3 0,-2 1 0,2 0 0,-2 5 0,-4-1 0,0 6 0,0 0 0,0 6 0,4 2 0,2 5 0,-3 6 0,3-3 0,0 2 0,-3-3 0,6 3 0,-5 2 0,1 4 0,1 0 0,-4 4 0,4 2 0,-5 10 0,-4 2 0,2 4 0,-2 1 0,-1 0 0,4-1 0,-8 1 0,4 0 0,-1-6 0,2 0 0,1-7 0,2 1 0,-2-5 0,3 3 0,1-8 0,0 4 0,3 0 0,-2-5 0,3 10 0,-5-4 0,5 4 0,-10 19 0,12-19 0,-18 43 0,18-41 0,-19 57 0,13-32 0,-9 37 0,6-13-627,4 7 627,-3 0 0,4 0 0,-6 0 0,6 0 0,1 0 0,2-43 0,0 1 0,3 1 0,-1 0 0,-2 1 0,1-2-213,2 36 213,0 2 0,0-17 0,0 12 0,0-8 0,0-6 0,0 5 0,4-18 0,6 10 0,1-12 0,7 0 620,-3-1-620,4-6 220,0 0-220,3-4 0,-2-3 0,2-4 0,-1-6 0,-4-1 0,8-3 0,-8-2 0,7-3 0,-3 3 0,3-7 0,1 4 0,4-5 0,-4 0 0,4 1 0,-1 0 0,-3-1 0,4-3 0,-5-2 0,0-3 0,-4 0 0,2 0 0,-6-1 0,-1 0 0,-1-3 0,-7-1 0,3-3 0,-3-13 0,-4 3 0,0-20 0,-3 4 0,-13-20 0,5-2 0,-21-19 0,11-9 0,-14-9-492,19 36 0,1-2 385,-6-4 1,0 0 106,7-5 0,2-1 0,-7-8 0,1 0 0,7 4 0,1 0 0,-3-9 0,1 1 0,5 8 0,1 0 0,-4-8 0,2-1 0,4 8 0,0 0 0,-2-3 0,0 0 0,3 8 0,0 1 0,-2 0 0,-1 2-250,1-24 250,-3-13 0,5 23 0,0-6 0,0 4 0,0 19 0,0 8 0,0 11 0,0 8 983,0 8-785,0 5 68,0 5-266,6 37 0,-9-11 0,-1 44 0,-10-15 0,-7 22 0,-1 17-984,4 10 886,5-31 1,2 2 97,3-4 0,1 0 0,-3 13 0,1 0 0,2-8 0,1 0 0,2 3 0,0 0 0,1-4 0,1-2 0,2 36-219,0-46 0,0-3 219,0 21 0,0 11-13,0-7 13,0-12 0,9 2 0,1-16 983,13 3-815,-3-10 296,6-2-464,-3-3 15,5 0-15,-1-5 0,0-1 0,0 0 0,4-3 0,-7 3 0,5-9 0,-8 2 0,0-4 0,3 2 0,-8-3 0,8 1 0,-8-5 0,3 5 0,-4-1 0,0-4 0,1 8 0,-2-7 0,-2 2 0,2-3 0,-3-1 0,3 0 0,1 1 0,-4-1 0,3 1 0,-3-4 0,4 3 0,-1-6 0,1 6 0,-5-7 0,4 7 0,-7-7 0,7 7 0,-6-7 0,5 4 0,-5-1 0,2-2 0,-3 5 0,0-5 0,0 5 0,0-2 0,-3 4 0,2-1 0,-1 5 0,2 1 0,-2 4 0,2-1 0,-6 6 0,6-4 0,-3 0 0,0-2 0,3-8 0,-6 4 0,2-5 0,0 1 0,-2-1 0,2-3 0,-3 3 0,0-7 0,0 3 0,0 0 0,0-3 0,0 5 0,-3-5 0,-6 0 0,-2-4 0,-6-3 0,-2 0 0,-1 0 0,-3 0 0,-6-4 0,-12-2 0,-2-3 0,-14 4 0,-4-4 0,-13 3 0,9-4 0,-6-1 0,10 1 0,-1 0 0,-5 0 0,13 4 0,7-2 0,7 3 0,10-3 0,5 0 0,2 3 0,8-1 0,0 2 0,1 0 0,7-2 0,-3 3 0,3-4 0,4-2 0,0-1 0,3 0 0,0 1 0,0-1 0,0 3 0,0-6 0,0 3 0,0-4 0,0-1 0,0 1 0,0-5 0,0-1 0,0-3 0,0-1 0,0-5 0,0-1 0,4-10 0,-3 4 0,3-10 0,0 5 0,-3-6 0,8 1 0,-8-1 0,3 1 0,0-1 0,-3 1 0,7 5 0,-7-4 0,7 9 0,-7 1 0,3 6 0,-4 5 0,0 5 0,0 0 0,0 5 0,0 3 0,0 1 0,0 0 0,-11 2 0,2 1 0,-14 4 0,3 3 0,1 0 0,-4 0 0,3 0 0,0 6 0,5 2 0,0 16 0,6 2 0,-4 8 0,5 1 0,-1 5 0,-1 21 0,0-3 0,-6 23 0,5-31 0,-9 21 0,9-13 0,-4 17 0,4-6 0,1-2 0,4-13 0,-2-1 0,7-7 0,-4-5 0,5-6 0,0-1 0,0-9 0,0-1 0,0-5 0,0-5 0,4 1 0,0-1 0,3-3 0,0 3 0,-1-7 0,5 4 0,-4-5 0,3 1 0,-3 0 0,-1-3 0,4-2 0,0-2 0,0 0 0,0 0 0,0-6 0,-3 1 0,3-12 0,-3 5 0,5-11 0,-4 3 0,13-10 0,-6-6 0,12-6 0,5-20 0,-2 11 0,6-10 0,-8 14 0,1-6 0,0 4 0,-5-4 0,4 11 0,-13 2 0,2 9 0,-9 6 0,-1 7 0,0 7 0,0 1 0,-1 6 0,4 1 0,0 9 0,0 6 0,3 3 0,0 8 0,2-3 0,0-1 0,5 5 0,-3-4 0,9 11 0,-5-5 0,2 4 0,0-9 0,-6 2 0,7-2 0,-7 3 0,0 1 0,-3-5 0,-2-2 0,3 1 0,-4-3 0,4 7 0,-7-8 0,7 4 0,-8-8 0,4 2 0,-1-5 0,-2 2 0,2-3 0,-4 0 0,-2-1 0,-13 4 0,-4-6 0,-13 2 0,-2-14 0,-2 2 0,-5-10 0,-5 2 0,-1-4 0,-6-1 0,0 0 0,0 0 0,6 5 0,1-3 0,6 8 0,8 0 0,3 2 0,12 6 0,38-5 0,-19 2 0,33-3 0,-30 0 0,0 0 0,3 0 0,-3 0 0,3 0 0,-3 0 0,3 0 0,-6-4 0,2 4 0,0-4 0,-2 5 0,2-5 0,-3 4 0,0-3 0,0 0 0,-1 2 0,-2-2 0,2 1 0,-5-2 0,2 1 0,-3-4 0,0 3 0,0-4 0,0-3 0,0-7 0,0-5 0,0-4 0,0-6 0,0-8 0,0-6 0,0-7 0,0-13 0,0 3 0,-5-12 0,4 20 0,-4-9 0,5-6 0,0 11 0,0 15 0,0 1 0,0-2 0,0-35 0,0 33 0,0-19 0,0 13 0,0 0 0,0 3 0,0 10 0,0 0 0,0 3 0,0 9 0,0-4 0,0 5 0,0 5 0,0-3 0,0 8 0,0-4 0,0 5 0,0-4 0,0 3 0,-4-4 0,3 0 0,-6 4 0,6-8 0,-2 3 0,-1-5 0,3 0 0,-3-4 0,4 3 0,0 1 0,0 1 0,0 13 0,-3-2 0,2 12 0,-2-11 0,3 0 0,0-18 0,0-2 0,0-5 0,0 0 0,0 1 0,0-7 0,0 4 0,0-10 0,0 11 0,0-5 0,0 6 0,0 6 0,0-5 0,0 10 0,0-4 0,0 6 0,0 4 0,0 1 0,0 6 0,0-1 0,0 4 0,0 5 0,0 1 0,0 7 0,0-7 0,0 7 0,0-3 0,0 0 0,3 2 0,-2-8 0,4 7 0,-4-7 0,5 8 0,-5-5 0,5 5 0,-6-5 0,6 2 0,-5 0 0,6-3 0,-7 7 0,7-7 0,-6 3 0,5 0 0,-5-2 0,4 5 0,-4-5 0,5 2 0,-5-4 0,2 1 0,-3-1 0,4 1 0,-4 3 0,4-3 0,-1 3 0,-2 0 0,2-3 0,-3 3 0,3-3 0,-2 3 0,2-3 0,-3 3 0,3-3 0,-2-1 0,2 1 0,-3 3 0,0-3 0,0 7 0,0-7 0,0 7 0,0-3 0,0-1 0,0 1 0,0-1 0,0-3 0,0 3 0,0 0 0,0-3 0,0 7 0,0-7 0,0 7 0,0-3 0,0 0 0,0 3 0,0-5 0,0 5 0,0-5 0,3 39 0,-2-21 0,1 32 0,-2-27 0,0 0 0,0-1 0,0 0 0,0-2 0,0 5 0,0-2 0,0-1 0,0 0 0,0 0 0,0-2 0,0 5 0,4-2 0,-4 4 0,7-1 0,-3 1 0,0-1 0,3 5 0,-3-4 0,4 8 0,-1-3 0,-2 4 0,2-1 0,-3 1 0,4 5 0,1 1 0,-1 5 0,1-6 0,-1 5 0,1-5 0,-1 1 0,1 4 0,-1-9 0,0 3 0,0-4 0,0 5 0,0-4 0,0 4 0,0-5 0,-3-5 0,2 4 0,-3-3 0,1 4 0,1-5 0,-5 4 0,6-3 0,-6 4 0,2-1 0,-3 6 0,4-4 0,-3 9 0,2-4 0,-3 4 0,0 1 0,0 0 0,0-1 0,0-4 0,0 4 0,0-5 0,0 6 0,4-5 0,-3 3 0,2-8 0,1 9 0,-3-9 0,6 3 0,-6 1 0,6-4 0,-6 4 0,6-6 0,-2 6 0,0-8 0,2 6 0,-6-7 0,5 0 0,-1 2 0,2-6 0,-3 7 0,3-8 0,-3 0 0,3-1 0,0-3 0,0 4 0,0-1 0,4 1 0,-3-1 0,6 1 0,-6 3 0,6-3 0,-6 4 0,6-5 0,-6 5 0,6-3 0,-6 7 0,3-8 0,0 4 0,-3-1 0,3 2 0,1 4 0,0 0 0,0 0 0,4 4 0,-3 2 0,4 5 0,1 0 0,4 5 0,-4-4 0,5 4 0,-1 0 0,-4-4 0,5 9 0,-1-4 0,-3 5 0,8 0 0,-8 0 0,4-4 0,-1 3 0,-3-9 0,-1 4 0,-2-10 0,-7-2 0,2-8 0,-3-1 0,-1-5 0,-3-3 0,-1-1 0,-3-1 0,-6-1 0,-2 5 0,2-1 0,13 14 0,10-3 0,11 13 0,-2-8 0,-3 2 0,3 1 0,-9-6 0,9 6 0,-9-7 0,8 2 0,-8-2 0,3 1 0,-4-1 0,-1-5 0,1 0 0,-1 0 0,-1-4 0,1 4 0,0-5 0,-4 1 0,3-1 0,-3 1 0,4-1 0,-1 1 0,1-1 0,0 5 0,-1-4 0,2 4 0,-1 0 0,-1-4 0,2 8 0,-1-7 0,0 2 0,0 1 0,0 1 0,1 0 0,-1-2 0,0 1 0,0-4 0,0 4 0,-1-4 0,1-1 0,-4-3 0,2 3 0,-5-7 0,5 3 0,-5 1 0,2-4 0,1 4 0,-1-4 0,2 3 0,1-2 0,-1 3 0,-1-1 0,2-2 0,-1 6 0,2-6 0,-3 5 0,3-5 0,-3 6 0,0-6 0,3 2 0,-6 0 0,2-2 0,0 3 0,-2-5 0,2 1 0,-4 0 0,1-1 0,-1 1 0,1-1 0,0 1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2:40.437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1912 6712 24575,'-15'-22'0,"-2"2"0,6 6 0,-4-1 0,1 1 0,2-5 0,-2-1 0,-3-5 0,-5 0 0,1 0 0,-4 0 0,3 0 0,-4-6 0,-1 3 0,-1-8 0,7 10 0,-5-5 0,8 2 0,-2 3 0,-1-4 0,4 6 0,-4 0 0,5 0 0,-4-1 0,3 1 0,-3-1 0,4 1 0,-5-1 0,4 2 0,-3-2 0,4 1 0,1 4 0,3-3 0,-3 4 0,4-1 0,-5-3 0,4 4 0,-2-1 0,5-3 0,-5 7 0,3-2 0,-1-1 0,1 3 0,1-2 0,2 3 0,-3 1 0,1-1 0,1 1 0,-5-5 0,6 4 0,-6-4 0,5 0 0,-5 4 0,6-8 0,-7 3 0,7 0 0,-7-2 0,6 2 0,-6-4 0,3 0 0,-9-6 0,3 5 0,-4-10 0,1 4 0,2-4 0,-8-2 0,4 0 0,-5-4 0,5 4 0,-4-9 0,3 9 0,0-9 0,-3 7 0,8-7 0,-4 4 0,0-1 0,3-3 0,-2 9 0,7-8 0,-2 3 0,3 1 0,0-5 0,-3 5 0,6-6 0,-2 6 0,0-5 0,3 10 0,-8-9 0,8 9 0,-7-10 0,3 5 0,-1-6 0,-3 0 0,8 0 0,-4 0 0,1 1 0,2-1 0,-2 0 0,3 0 0,1 0 0,0 6 0,0-5 0,4 10 0,-3-4 0,3 5 0,-4 0 0,4 1 0,-2 4 0,6 1 0,-6 6 0,6-1 0,-5 4 0,5 2 0,-6 3 0,7 4 0,-4 1 0,4-9 0,0-3 0,0-12 0,-4-6 0,3-1 0,-7-12 0,2 5 0,-3-5 0,3 6 0,-2 0 0,7 0 0,-7 0 0,7 6 0,-7 1 0,7 5 0,-7 0 0,7 1 0,-6 4 0,6-3 0,-3 8 0,0-8 0,4 7 0,-8-2 0,7-1 0,-2 5 0,-1-5 0,3 5 0,-2 0 0,-1-4 0,3 2 0,-3 2 0,4 1 0,-3 3 0,2 1 0,-3-4 0,1 3 0,2 1 0,-3-4 0,4 3 0,-3-4 0,2 0 0,-6 1 0,6-1 0,-3 0 0,1 0 0,2 0 0,-2 5 0,-1-4 0,3 3 0,-2-4 0,3 0 0,0 0 0,0 1 0,-4-1 0,3 0 0,-2 4 0,3-3 0,0 4 0,0-1 0,0 1 0,-4 1 0,3 2 0,-2-3 0,3 1 0,0 2 0,0-3 0,0 1 0,-4-2 0,3 1 0,-2-4 0,3 3 0,0 0 0,0-3 0,0 4 0,0-5 0,0 0 0,0 4 0,0-3 0,0-1 0,0-1 0,0 1 0,0 1 0,0 3 0,0-4 0,0 0 0,0 0 0,0 5 0,0-4 0,0 3 0,0 0 0,0 2 0,0-1 0,0 4 0,0-4 0,0 1 0,0 2 0,0-2 0,0-1 0,0 3 0,0-2 0,0 3 0,0 1 0,0-5 0,0 4 0,0-4 0,0 4 0,0 1 0,0 0 0,0-1 0,0 1 0,3-1 0,-2 1 0,2-1 0,0 1 0,-2-1 0,2 4 0,0-2 0,-2 2 0,5 0 0,-5-3 0,5 7 0,-6-7 0,3 7 0,0-4 0,-2 1 0,2 3 0,0-6 0,-2 2 0,4 1 0,-4 0 0,5 0 0,-5 3 0,5-2 0,-3-1 0,1 3 0,2-3 0,-6 1 0,3 2 0,0-6 0,-2 6 0,2-3 0,-3 1 0,3 2 0,-3-5 0,3 4 0,0-1 0,-2-1 0,2 3 0,-3-5 0,3 5 0,-2-3 0,4 1 0,-4 2 0,2-6 0,-3 6 0,3-2 0,-3-1 0,6 0 0,-5 0 0,5 1 0,-6-1 0,6 3 0,-5-6 0,2 6 0,0-2 0,0-1 0,1 3 0,2-5 0,-3 5 0,1-2 0,1 0 0,-4 2 0,5-2 0,-2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1:32:47.984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1546 24575,'10'-10'0,"0"-2"0,-7 9 0,3-4 0,-5 0 0,5 4 0,-3-3 0,1 2 0,2-2 0,-2-1 0,2 1 0,1-1 0,-1 1 0,1-1 0,-1 0 0,1 1 0,-1-1 0,1-3 0,0 3 0,0-3 0,-1 3 0,4 0 0,-2 1 0,2 2 0,0-2 0,1 2 0,0-3 0,-1 0 0,0 0 0,-3 1 0,3-1 0,-3 3 0,0-2 0,-1 3 0,0-4 0,1 1 0,-1 0 0,0-1 0,0 1 0,1 0 0,-1 0 0,0 2 0,1-2 0,0 3 0,-1-4 0,1 0 0,-1 1 0,1-1 0,-1 1 0,1-1 0,-1 4 0,4-3 0,-2 2 0,2-3 0,-3 0 0,-1 1 0,4-1 0,-2 0 0,2 1 0,-4-1 0,1 0 0,3 1 0,-3-1 0,3 0 0,-3-3 0,3 2 0,-2-2 0,2 3 0,-3 1 0,-1-1 0,1 1 0,3-1 0,-3 0 0,3 0 0,-3 1 0,3-1 0,-3 0 0,3 0 0,0 1 0,-2-1 0,5 0 0,-5 0 0,2 3 0,-3-2 0,3 2 0,-3-2 0,3-1 0,0 0 0,-2 0 0,5 0 0,-5 1 0,5-1 0,-5 0 0,5 0 0,-2 0 0,4 0 0,2-3 0,-2-2 0,3 1 0,-4 1 0,1 3 0,-1-1 0,-3 1 0,3 0 0,-3 0 0,0 0 0,2 3 0,-5-1 0,5 1 0,-5-3 0,2 3 0,-3-2 0,-1 6 0,1-6 0,3 5 0,-3-5 0,3 5 0,-3-1 0,-1-1 0,1 2 0,-1-5 0,1 2 0,-1 1 0,1-3 0,-1 5 0,1-5 0,0 6 0,-1-6 0,1 5 0,-1-5 0,1 6 0,-1-6 0,1 5 0,3-2 0,-3 0 0,3 2 0,-3-4 0,0 4 0,3-5 0,-3 5 0,7-5 0,-7 2 0,7 0 0,-3-2 0,3 2 0,1 0 0,-1-3 0,1 3 0,-1 0 0,4-2 0,-2 5 0,2-6 0,-3 3 0,-1 0 0,1-2 0,3 1 0,-2 1 0,3-3 0,-1 3 0,-2-3 0,2-1 0,-3 1 0,4-1 0,-4 1 0,4 3 0,-1-3 0,-2 3 0,3-1 0,-5-1 0,5 2 0,-4 0 0,4-3 0,-5 3 0,-3 0 0,3-3 0,-3 3 0,4 0 0,-4-2 0,-1 5 0,0-5 0,-3 3 0,7-1 0,-7-2 0,7 5 0,-7-5 0,7 2 0,-3 1 0,3-4 0,-3 6 0,3-5 0,-7 2 0,7-3 0,-7 3 0,4-2 0,-1 2 0,-3-2 0,3-1 0,-3 3 0,0-5 0,3 4 0,-3-5 0,3 3 0,-3-3 0,3 2 0,-2-6 0,3 7 0,-1-7 0,-3 7 0,4-7 0,-5 7 0,5-7 0,-3 3 0,2 0 0,-3-3 0,3 3 0,-2 0 0,2-2 0,-3 2 0,4 0 0,-3-3 0,2 6 0,-3-6 0,0 7 0,0-7 0,-1 7 0,1-3 0,0 3 0,-1 1 0,-2-1 0,2 1 0,-2-1 0,-1 1 0,3-1 0,-5 0 0,5 1 0,-3-1 0,4 1 0,-1-1 0,-2 1 0,1-1 0,-1 1 0,0 0 0,1 2 0,-4-1 0,5 1 0,-6-2 0,3 0 0,0 2 0,-2-1 0,1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789307ae5_0_22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789307ae5_0_22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789307ae5_0_22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e789307ae5_0_22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625" y="2761577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6218351" y="3423175"/>
            <a:ext cx="2721724" cy="246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-249337" y="-43440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 amt="40000"/>
          </a:blip>
          <a:srcRect l="30870" t="15242" r="25850" b="15249"/>
          <a:stretch/>
        </p:blipFill>
        <p:spPr>
          <a:xfrm>
            <a:off x="1535238" y="3918425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2675" y="2848001"/>
            <a:ext cx="4789499" cy="2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-67550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090175">
            <a:off x="-508926" y="-121225"/>
            <a:ext cx="2143801" cy="150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650" y="-213975"/>
            <a:ext cx="2143800" cy="1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750" y="1069625"/>
            <a:ext cx="1055501" cy="7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09306">
            <a:off x="458710" y="-189338"/>
            <a:ext cx="1743780" cy="122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1">
            <a:alphaModFix/>
          </a:blip>
          <a:srcRect l="12178" t="10820" r="12178" b="10828"/>
          <a:stretch/>
        </p:blipFill>
        <p:spPr>
          <a:xfrm>
            <a:off x="8036122" y="4021175"/>
            <a:ext cx="1241582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12">
            <a:alphaModFix/>
          </a:blip>
          <a:srcRect l="12422" t="10820" r="12422" b="10828"/>
          <a:stretch/>
        </p:blipFill>
        <p:spPr>
          <a:xfrm>
            <a:off x="5516037" y="3965825"/>
            <a:ext cx="1151688" cy="11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13">
            <a:alphaModFix/>
          </a:blip>
          <a:srcRect l="19282" t="17207" r="19288" b="17214"/>
          <a:stretch/>
        </p:blipFill>
        <p:spPr>
          <a:xfrm>
            <a:off x="7564200" y="2946950"/>
            <a:ext cx="748475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14">
            <a:alphaModFix/>
          </a:blip>
          <a:srcRect l="17570" t="13034" r="17570" b="13034"/>
          <a:stretch/>
        </p:blipFill>
        <p:spPr>
          <a:xfrm rot="-1309787">
            <a:off x="7003725" y="3905850"/>
            <a:ext cx="1625075" cy="18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15">
            <a:alphaModFix/>
          </a:blip>
          <a:srcRect l="14225" t="14955" r="14218" b="14962"/>
          <a:stretch/>
        </p:blipFill>
        <p:spPr>
          <a:xfrm>
            <a:off x="6269151" y="3841912"/>
            <a:ext cx="1496472" cy="14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16947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171875" y="1327038"/>
            <a:ext cx="68004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000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_1">
    <p:bg>
      <p:bgPr>
        <a:solidFill>
          <a:schemeClr val="accent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-224887" y="257175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1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5400000" flipH="1">
            <a:off x="-4359325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7363863" y="100513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 rotWithShape="1">
          <a:blip r:embed="rId5">
            <a:alphaModFix/>
          </a:blip>
          <a:srcRect t="20829" b="9225"/>
          <a:stretch/>
        </p:blipFill>
        <p:spPr>
          <a:xfrm>
            <a:off x="7170200" y="1463900"/>
            <a:ext cx="2673300" cy="186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 rotWithShape="1">
          <a:blip r:embed="rId6">
            <a:alphaModFix/>
          </a:blip>
          <a:srcRect l="25606" t="15906" r="25601" b="15913"/>
          <a:stretch/>
        </p:blipFill>
        <p:spPr>
          <a:xfrm rot="-3494887">
            <a:off x="374570" y="4263278"/>
            <a:ext cx="776709" cy="10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1"/>
          <p:cNvPicPr preferRelativeResize="0"/>
          <p:nvPr/>
        </p:nvPicPr>
        <p:blipFill rotWithShape="1">
          <a:blip r:embed="rId7">
            <a:alphaModFix/>
          </a:blip>
          <a:srcRect l="15824" t="15906" r="15817" b="15913"/>
          <a:stretch/>
        </p:blipFill>
        <p:spPr>
          <a:xfrm>
            <a:off x="1105635" y="4090248"/>
            <a:ext cx="1088164" cy="108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2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7507538" y="2946525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-1517812" y="3898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/>
          <p:cNvPicPr preferRelativeResize="0"/>
          <p:nvPr/>
        </p:nvPicPr>
        <p:blipFill rotWithShape="1">
          <a:blip r:embed="rId4">
            <a:alphaModFix/>
          </a:blip>
          <a:srcRect l="22257" t="32924" b="6717"/>
          <a:stretch/>
        </p:blipFill>
        <p:spPr>
          <a:xfrm rot="5400000" flipH="1">
            <a:off x="-2178051" y="1152075"/>
            <a:ext cx="5796101" cy="2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/>
          <p:cNvPicPr preferRelativeResize="0"/>
          <p:nvPr/>
        </p:nvPicPr>
        <p:blipFill rotWithShape="1">
          <a:blip r:embed="rId5">
            <a:alphaModFix/>
          </a:blip>
          <a:srcRect l="25606" t="15906" r="25601" b="15913"/>
          <a:stretch/>
        </p:blipFill>
        <p:spPr>
          <a:xfrm rot="2502886">
            <a:off x="577820" y="448327"/>
            <a:ext cx="776709" cy="108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 rotWithShape="1">
          <a:blip r:embed="rId6">
            <a:alphaModFix/>
          </a:blip>
          <a:srcRect l="15824" t="15906" r="15817" b="15913"/>
          <a:stretch/>
        </p:blipFill>
        <p:spPr>
          <a:xfrm>
            <a:off x="7767135" y="3985398"/>
            <a:ext cx="1088164" cy="108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/>
          <p:cNvPicPr preferRelativeResize="0"/>
          <p:nvPr/>
        </p:nvPicPr>
        <p:blipFill rotWithShape="1">
          <a:blip r:embed="rId4">
            <a:alphaModFix/>
          </a:blip>
          <a:srcRect t="32924" r="51590" b="6717"/>
          <a:stretch/>
        </p:blipFill>
        <p:spPr>
          <a:xfrm rot="-5400000">
            <a:off x="5643425" y="483775"/>
            <a:ext cx="4618625" cy="32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3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86787" y="-215613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3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33113" y="279283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3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4492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3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4983425" y="4053233"/>
            <a:ext cx="4076400" cy="15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025" y="-1046350"/>
            <a:ext cx="4012224" cy="40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55300" y="179726"/>
            <a:ext cx="5907475" cy="59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HEADER_1_1_1_2">
    <p:bg>
      <p:bgPr>
        <a:solidFill>
          <a:schemeClr val="accent2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4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4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4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SECTION_HEADER_1_3">
    <p:bg>
      <p:bgPr>
        <a:solidFill>
          <a:schemeClr val="dk2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299293" y="1126636"/>
            <a:ext cx="2958088" cy="24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451424" y="-641525"/>
            <a:ext cx="4677200" cy="46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97075" y="3711637"/>
            <a:ext cx="1708750" cy="170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5"/>
          <p:cNvPicPr preferRelativeResize="0"/>
          <p:nvPr/>
        </p:nvPicPr>
        <p:blipFill rotWithShape="1">
          <a:blip r:embed="rId5">
            <a:alphaModFix/>
          </a:blip>
          <a:srcRect l="17371" r="17371"/>
          <a:stretch/>
        </p:blipFill>
        <p:spPr>
          <a:xfrm flipH="1">
            <a:off x="8022575" y="-43700"/>
            <a:ext cx="1396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4400" y="180414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5400000">
            <a:off x="-2657088" y="1991963"/>
            <a:ext cx="5860601" cy="14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875" y="229975"/>
            <a:ext cx="1007099" cy="100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6">
            <a:alphaModFix/>
          </a:blip>
          <a:srcRect l="8534" t="7827" r="8526" b="7819"/>
          <a:stretch/>
        </p:blipFill>
        <p:spPr>
          <a:xfrm>
            <a:off x="6263875" y="181850"/>
            <a:ext cx="835251" cy="8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7">
            <a:alphaModFix/>
          </a:blip>
          <a:srcRect l="10362" t="12809" r="10354" b="12802"/>
          <a:stretch/>
        </p:blipFill>
        <p:spPr>
          <a:xfrm rot="4731088">
            <a:off x="6786316" y="752000"/>
            <a:ext cx="601434" cy="5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 rot="10800000" flipH="1">
            <a:off x="-2850" y="2690400"/>
            <a:ext cx="9149700" cy="2453100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591A06">
                  <a:alpha val="0"/>
                </a:srgbClr>
              </a:gs>
              <a:gs pos="100000">
                <a:srgbClr val="591A0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/>
          <p:nvPr/>
        </p:nvSpPr>
        <p:spPr>
          <a:xfrm flipH="1">
            <a:off x="-2850" y="0"/>
            <a:ext cx="9149700" cy="2453100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591A06">
                  <a:alpha val="0"/>
                </a:srgbClr>
              </a:gs>
              <a:gs pos="100000">
                <a:srgbClr val="591A0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/>
          <p:cNvPicPr preferRelativeResize="0"/>
          <p:nvPr/>
        </p:nvPicPr>
        <p:blipFill rotWithShape="1">
          <a:blip r:embed="rId3">
            <a:alphaModFix/>
          </a:blip>
          <a:srcRect t="32924" b="6717"/>
          <a:stretch/>
        </p:blipFill>
        <p:spPr>
          <a:xfrm rot="10800000" flipH="1">
            <a:off x="1399450" y="-352351"/>
            <a:ext cx="6344900" cy="21558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1492100" y="3274500"/>
            <a:ext cx="61596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1198562" y="-774638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83063" y="224318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-4876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6758044" y="4528550"/>
            <a:ext cx="2314281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751" y="-104635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761324" y="127710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"/>
          <p:cNvSpPr txBox="1">
            <a:spLocks noGrp="1"/>
          </p:cNvSpPr>
          <p:nvPr>
            <p:ph type="title" hasCustomPrompt="1"/>
          </p:nvPr>
        </p:nvSpPr>
        <p:spPr>
          <a:xfrm rot="402">
            <a:off x="720000" y="947836"/>
            <a:ext cx="7704000" cy="2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2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1"/>
          </p:nvPr>
        </p:nvSpPr>
        <p:spPr>
          <a:xfrm>
            <a:off x="2804250" y="3583513"/>
            <a:ext cx="3535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2">
    <p:bg>
      <p:bgPr>
        <a:solidFill>
          <a:schemeClr val="dk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7"/>
          <p:cNvPicPr preferRelativeResize="0"/>
          <p:nvPr/>
        </p:nvPicPr>
        <p:blipFill rotWithShape="1">
          <a:blip r:embed="rId2">
            <a:alphaModFix/>
          </a:blip>
          <a:srcRect l="31810" t="20976" r="25966" b="16854"/>
          <a:stretch/>
        </p:blipFill>
        <p:spPr>
          <a:xfrm rot="-2700000">
            <a:off x="-930244" y="-374554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2">
            <a:alphaModFix/>
          </a:blip>
          <a:srcRect l="30869" t="15243" r="39541" b="32803"/>
          <a:stretch/>
        </p:blipFill>
        <p:spPr>
          <a:xfrm flipH="1">
            <a:off x="-292303" y="3972600"/>
            <a:ext cx="1536451" cy="151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2">
            <a:alphaModFix/>
          </a:blip>
          <a:srcRect l="30870" t="15242" r="25850" b="15249"/>
          <a:stretch/>
        </p:blipFill>
        <p:spPr>
          <a:xfrm rot="-2954321" flipH="1">
            <a:off x="7529744" y="-403012"/>
            <a:ext cx="3082975" cy="27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2391900" y="3057125"/>
            <a:ext cx="43602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2" hasCustomPrompt="1"/>
          </p:nvPr>
        </p:nvSpPr>
        <p:spPr>
          <a:xfrm>
            <a:off x="3135300" y="540000"/>
            <a:ext cx="28734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 rot="462">
            <a:off x="3455476" y="3972750"/>
            <a:ext cx="22332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4">
            <a:alphaModFix/>
          </a:blip>
          <a:srcRect l="16675" t="16181" r="17956" b="15629"/>
          <a:stretch/>
        </p:blipFill>
        <p:spPr>
          <a:xfrm>
            <a:off x="7899850" y="3525093"/>
            <a:ext cx="1829231" cy="191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 rotWithShape="1">
          <a:blip r:embed="rId5">
            <a:alphaModFix/>
          </a:blip>
          <a:srcRect l="6918" t="4536" r="6918" b="4545"/>
          <a:stretch/>
        </p:blipFill>
        <p:spPr>
          <a:xfrm flipH="1">
            <a:off x="-1572676" y="1230672"/>
            <a:ext cx="3867151" cy="40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6">
            <a:alphaModFix/>
          </a:blip>
          <a:srcRect l="20838" t="8874" r="20838" b="8874"/>
          <a:stretch/>
        </p:blipFill>
        <p:spPr>
          <a:xfrm rot="-5624859">
            <a:off x="8075475" y="2888488"/>
            <a:ext cx="547374" cy="7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7">
            <a:alphaModFix/>
          </a:blip>
          <a:srcRect l="20838" t="12798" r="20838" b="12791"/>
          <a:stretch/>
        </p:blipFill>
        <p:spPr>
          <a:xfrm>
            <a:off x="7205650" y="3939575"/>
            <a:ext cx="547375" cy="6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4400" y="180425"/>
            <a:ext cx="4520674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 rotWithShape="1">
          <a:blip r:embed="rId4">
            <a:alphaModFix/>
          </a:blip>
          <a:srcRect l="17371" r="17371"/>
          <a:stretch/>
        </p:blipFill>
        <p:spPr>
          <a:xfrm flipH="1">
            <a:off x="-509300" y="-43700"/>
            <a:ext cx="1396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1339750" y="13780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subTitle" idx="1"/>
          </p:nvPr>
        </p:nvSpPr>
        <p:spPr>
          <a:xfrm>
            <a:off x="1339763" y="2269375"/>
            <a:ext cx="286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title" idx="2"/>
          </p:nvPr>
        </p:nvSpPr>
        <p:spPr>
          <a:xfrm>
            <a:off x="4937155" y="13780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3"/>
          </p:nvPr>
        </p:nvSpPr>
        <p:spPr>
          <a:xfrm>
            <a:off x="4937165" y="2269375"/>
            <a:ext cx="286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 idx="4"/>
          </p:nvPr>
        </p:nvSpPr>
        <p:spPr>
          <a:xfrm>
            <a:off x="1339738" y="3147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5"/>
          </p:nvPr>
        </p:nvSpPr>
        <p:spPr>
          <a:xfrm>
            <a:off x="1339750" y="4039200"/>
            <a:ext cx="286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title" idx="6"/>
          </p:nvPr>
        </p:nvSpPr>
        <p:spPr>
          <a:xfrm>
            <a:off x="4937143" y="3147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subTitle" idx="7"/>
          </p:nvPr>
        </p:nvSpPr>
        <p:spPr>
          <a:xfrm>
            <a:off x="4937152" y="4039200"/>
            <a:ext cx="286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5">
            <a:alphaModFix/>
          </a:blip>
          <a:srcRect l="32087" t="20128" r="25355" b="15872"/>
          <a:stretch/>
        </p:blipFill>
        <p:spPr>
          <a:xfrm>
            <a:off x="7157950" y="-177250"/>
            <a:ext cx="2014375" cy="17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5900" y="166250"/>
            <a:ext cx="1361776" cy="13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7">
            <a:alphaModFix/>
          </a:blip>
          <a:srcRect l="20829" r="20823"/>
          <a:stretch/>
        </p:blipFill>
        <p:spPr>
          <a:xfrm>
            <a:off x="8002613" y="148147"/>
            <a:ext cx="325049" cy="39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8">
            <a:alphaModFix/>
          </a:blip>
          <a:srcRect l="18253" t="11994" r="18253" b="11994"/>
          <a:stretch/>
        </p:blipFill>
        <p:spPr>
          <a:xfrm rot="-6960177">
            <a:off x="8332506" y="308512"/>
            <a:ext cx="723639" cy="8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 l="31663" t="20853" r="25110" b="16485"/>
          <a:stretch/>
        </p:blipFill>
        <p:spPr>
          <a:xfrm>
            <a:off x="7733075" y="-7"/>
            <a:ext cx="1709377" cy="139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6"/>
          <p:cNvPicPr preferRelativeResize="0"/>
          <p:nvPr/>
        </p:nvPicPr>
        <p:blipFill rotWithShape="1">
          <a:blip r:embed="rId4">
            <a:alphaModFix/>
          </a:blip>
          <a:srcRect t="33486" b="7014"/>
          <a:stretch/>
        </p:blipFill>
        <p:spPr>
          <a:xfrm rot="10800000" flipH="1">
            <a:off x="6695672" y="-181450"/>
            <a:ext cx="3047927" cy="10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05400" y="180425"/>
            <a:ext cx="10405600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6"/>
          <p:cNvSpPr txBox="1">
            <a:spLocks noGrp="1"/>
          </p:cNvSpPr>
          <p:nvPr>
            <p:ph type="subTitle" idx="1"/>
          </p:nvPr>
        </p:nvSpPr>
        <p:spPr>
          <a:xfrm>
            <a:off x="5516400" y="1552866"/>
            <a:ext cx="2907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 hasCustomPrompt="1"/>
          </p:nvPr>
        </p:nvSpPr>
        <p:spPr>
          <a:xfrm>
            <a:off x="720000" y="1615275"/>
            <a:ext cx="11475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1" name="Google Shape;281;p26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subTitle" idx="3"/>
          </p:nvPr>
        </p:nvSpPr>
        <p:spPr>
          <a:xfrm>
            <a:off x="5516400" y="2650403"/>
            <a:ext cx="2907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6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722863"/>
            <a:ext cx="11475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4" name="Google Shape;284;p26"/>
          <p:cNvSpPr txBox="1">
            <a:spLocks noGrp="1"/>
          </p:cNvSpPr>
          <p:nvPr>
            <p:ph type="subTitle" idx="5"/>
          </p:nvPr>
        </p:nvSpPr>
        <p:spPr>
          <a:xfrm>
            <a:off x="5516400" y="3769025"/>
            <a:ext cx="2907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831425"/>
            <a:ext cx="11475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8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7" r:id="rId4"/>
    <p:sldLayoutId id="2147483663" r:id="rId5"/>
    <p:sldLayoutId id="2147483669" r:id="rId6"/>
    <p:sldLayoutId id="2147483672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42.png"/><Relationship Id="rId26" Type="http://schemas.openxmlformats.org/officeDocument/2006/relationships/image" Target="../media/image4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50.png"/><Relationship Id="rId42" Type="http://schemas.openxmlformats.org/officeDocument/2006/relationships/image" Target="../media/image54.png"/><Relationship Id="rId47" Type="http://schemas.openxmlformats.org/officeDocument/2006/relationships/customXml" Target="../ink/ink23.xml"/><Relationship Id="rId50" Type="http://schemas.openxmlformats.org/officeDocument/2006/relationships/image" Target="../media/image58.png"/><Relationship Id="rId55" Type="http://schemas.openxmlformats.org/officeDocument/2006/relationships/image" Target="../media/image61.png"/><Relationship Id="rId7" Type="http://schemas.openxmlformats.org/officeDocument/2006/relationships/image" Target="../media/image37.png"/><Relationship Id="rId2" Type="http://schemas.openxmlformats.org/officeDocument/2006/relationships/customXml" Target="../ink/ink1.xml"/><Relationship Id="rId16" Type="http://schemas.openxmlformats.org/officeDocument/2006/relationships/image" Target="../media/image41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45.png"/><Relationship Id="rId32" Type="http://schemas.openxmlformats.org/officeDocument/2006/relationships/image" Target="../media/image49.png"/><Relationship Id="rId37" Type="http://schemas.openxmlformats.org/officeDocument/2006/relationships/customXml" Target="../ink/ink18.xml"/><Relationship Id="rId40" Type="http://schemas.openxmlformats.org/officeDocument/2006/relationships/image" Target="../media/image5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image" Target="../media/image36.png"/><Relationship Id="rId10" Type="http://schemas.openxmlformats.org/officeDocument/2006/relationships/image" Target="../media/image34.jpe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55.png"/><Relationship Id="rId52" Type="http://schemas.openxmlformats.org/officeDocument/2006/relationships/image" Target="../media/image59.png"/><Relationship Id="rId4" Type="http://schemas.openxmlformats.org/officeDocument/2006/relationships/customXml" Target="../ink/ink2.xml"/><Relationship Id="rId9" Type="http://schemas.openxmlformats.org/officeDocument/2006/relationships/image" Target="../media/image38.png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customXml" Target="../ink/ink13.xml"/><Relationship Id="rId30" Type="http://schemas.openxmlformats.org/officeDocument/2006/relationships/image" Target="../media/image4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57.png"/><Relationship Id="rId56" Type="http://schemas.microsoft.com/office/2007/relationships/hdphoto" Target="../media/hdphoto1.wdp"/><Relationship Id="rId8" Type="http://schemas.openxmlformats.org/officeDocument/2006/relationships/customXml" Target="../ink/ink4.xml"/><Relationship Id="rId51" Type="http://schemas.openxmlformats.org/officeDocument/2006/relationships/customXml" Target="../ink/ink25.xml"/><Relationship Id="rId3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52.png"/><Relationship Id="rId46" Type="http://schemas.openxmlformats.org/officeDocument/2006/relationships/image" Target="../media/image56.png"/><Relationship Id="rId20" Type="http://schemas.openxmlformats.org/officeDocument/2006/relationships/image" Target="../media/image43.png"/><Relationship Id="rId41" Type="http://schemas.openxmlformats.org/officeDocument/2006/relationships/customXml" Target="../ink/ink20.xml"/><Relationship Id="rId54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7.png"/><Relationship Id="rId36" Type="http://schemas.openxmlformats.org/officeDocument/2006/relationships/image" Target="../media/image51.png"/><Relationship Id="rId49" Type="http://schemas.openxmlformats.org/officeDocument/2006/relationships/customXml" Target="../ink/ink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ctrTitle"/>
          </p:nvPr>
        </p:nvSpPr>
        <p:spPr>
          <a:xfrm>
            <a:off x="1171875" y="1327038"/>
            <a:ext cx="68004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Jeseň</a:t>
            </a:r>
            <a:r>
              <a:rPr lang="en" dirty="0"/>
              <a:t> 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6233A-9D78-224C-9EBE-68C1B892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31" y="82296"/>
            <a:ext cx="5413813" cy="1442709"/>
          </a:xfrm>
        </p:spPr>
        <p:txBody>
          <a:bodyPr/>
          <a:lstStyle/>
          <a:p>
            <a:r>
              <a:rPr lang="sk-SK" sz="2400" b="0" dirty="0">
                <a:latin typeface="Arial" panose="020B0604020202020204" pitchFamily="34" charset="0"/>
                <a:cs typeface="Arial" panose="020B0604020202020204" pitchFamily="34" charset="0"/>
              </a:rPr>
              <a:t>Rok má 4 ročné obdobia, viete ktoré ročné obdobie máme teraz?</a:t>
            </a:r>
          </a:p>
        </p:txBody>
      </p:sp>
      <p:pic>
        <p:nvPicPr>
          <p:cNvPr id="4" name="Obrázok 3" descr="Obrázok, na ktorom je rastlina&#10;&#10;Automaticky generovaný popis">
            <a:extLst>
              <a:ext uri="{FF2B5EF4-FFF2-40B4-BE49-F238E27FC236}">
                <a16:creationId xmlns:a16="http://schemas.microsoft.com/office/drawing/2014/main" id="{FE46C1E4-12AA-654A-9576-FBAE50BB3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" t="49461" r="49824" b="704"/>
          <a:stretch/>
        </p:blipFill>
        <p:spPr>
          <a:xfrm>
            <a:off x="141712" y="2154144"/>
            <a:ext cx="2549994" cy="2559600"/>
          </a:xfrm>
          <a:prstGeom prst="rect">
            <a:avLst/>
          </a:prstGeom>
        </p:spPr>
      </p:pic>
      <p:pic>
        <p:nvPicPr>
          <p:cNvPr id="5" name="Obrázok 4" descr="Obrázok, na ktorom je rastlina&#10;&#10;Automaticky generovaný popis">
            <a:extLst>
              <a:ext uri="{FF2B5EF4-FFF2-40B4-BE49-F238E27FC236}">
                <a16:creationId xmlns:a16="http://schemas.microsoft.com/office/drawing/2014/main" id="{0C8B3E0B-99E4-F14C-9A64-68771CCE8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44" b="50165"/>
          <a:stretch/>
        </p:blipFill>
        <p:spPr>
          <a:xfrm>
            <a:off x="2258085" y="2029853"/>
            <a:ext cx="2626006" cy="2563200"/>
          </a:xfrm>
          <a:prstGeom prst="rect">
            <a:avLst/>
          </a:prstGeom>
        </p:spPr>
      </p:pic>
      <p:pic>
        <p:nvPicPr>
          <p:cNvPr id="6" name="Obrázok 5" descr="Obrázok, na ktorom je rastlina&#10;&#10;Automaticky generovaný popis">
            <a:extLst>
              <a:ext uri="{FF2B5EF4-FFF2-40B4-BE49-F238E27FC236}">
                <a16:creationId xmlns:a16="http://schemas.microsoft.com/office/drawing/2014/main" id="{FAD94008-9B68-3442-B7D3-EAA21A6F6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36" t="50165"/>
          <a:stretch/>
        </p:blipFill>
        <p:spPr>
          <a:xfrm>
            <a:off x="6671838" y="2069566"/>
            <a:ext cx="2472162" cy="2563263"/>
          </a:xfrm>
          <a:prstGeom prst="rect">
            <a:avLst/>
          </a:prstGeom>
        </p:spPr>
      </p:pic>
      <p:pic>
        <p:nvPicPr>
          <p:cNvPr id="7" name="Obrázok 6" descr="Obrázok, na ktorom je rastlina&#10;&#10;Automaticky generovaný popis">
            <a:extLst>
              <a:ext uri="{FF2B5EF4-FFF2-40B4-BE49-F238E27FC236}">
                <a16:creationId xmlns:a16="http://schemas.microsoft.com/office/drawing/2014/main" id="{B5833068-0910-6C41-BCEE-A36E80EE8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44" t="1" b="47018"/>
          <a:stretch/>
        </p:blipFill>
        <p:spPr>
          <a:xfrm>
            <a:off x="4450469" y="1988652"/>
            <a:ext cx="2626072" cy="27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6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6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2;p51">
            <a:extLst>
              <a:ext uri="{FF2B5EF4-FFF2-40B4-BE49-F238E27FC236}">
                <a16:creationId xmlns:a16="http://schemas.microsoft.com/office/drawing/2014/main" id="{D4D17583-DB34-AD44-8F19-B590CBB8DA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5588" y="4325103"/>
            <a:ext cx="1047849" cy="7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70679847-D7CA-0B4A-9D4C-105551A80196}"/>
              </a:ext>
            </a:extLst>
          </p:cNvPr>
          <p:cNvSpPr txBox="1"/>
          <p:nvPr/>
        </p:nvSpPr>
        <p:spPr>
          <a:xfrm>
            <a:off x="2614901" y="170119"/>
            <a:ext cx="4206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bg1"/>
                </a:solidFill>
              </a:rPr>
              <a:t>JESEŇ</a:t>
            </a: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Na známosť sa všetkým dáva,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že v jeseni lístie opadáva. </a:t>
            </a:r>
          </a:p>
          <a:p>
            <a:pPr algn="ctr"/>
            <a:r>
              <a:rPr lang="sk-SK" sz="2400" dirty="0" err="1">
                <a:solidFill>
                  <a:schemeClr val="bg1"/>
                </a:solidFill>
              </a:rPr>
              <a:t>Šu</a:t>
            </a:r>
            <a:r>
              <a:rPr lang="sk-SK" sz="2400" dirty="0">
                <a:solidFill>
                  <a:schemeClr val="bg1"/>
                </a:solidFill>
              </a:rPr>
              <a:t> - </a:t>
            </a:r>
            <a:r>
              <a:rPr lang="sk-SK" sz="2400" dirty="0" err="1">
                <a:solidFill>
                  <a:schemeClr val="bg1"/>
                </a:solidFill>
              </a:rPr>
              <a:t>šu</a:t>
            </a:r>
            <a:r>
              <a:rPr lang="sk-SK" sz="2400" dirty="0">
                <a:solidFill>
                  <a:schemeClr val="bg1"/>
                </a:solidFill>
              </a:rPr>
              <a:t>, šumia vetvičky, 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vraj naplnia košíčky.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Slniečko sa raduje,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šarkan s vetrom tancuje.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Hop – cup, hop – cup tralala,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jeseň dary rozdáva.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2"/>
          <p:cNvSpPr txBox="1">
            <a:spLocks noGrp="1"/>
          </p:cNvSpPr>
          <p:nvPr>
            <p:ph type="title" idx="8"/>
          </p:nvPr>
        </p:nvSpPr>
        <p:spPr>
          <a:xfrm>
            <a:off x="519816" y="484539"/>
            <a:ext cx="610044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Pani</a:t>
            </a:r>
            <a:r>
              <a:rPr lang="e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Jeseň</a:t>
            </a:r>
            <a:r>
              <a:rPr lang="e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farbí</a:t>
            </a:r>
            <a:r>
              <a:rPr lang="e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listy</a:t>
            </a:r>
            <a:r>
              <a:rPr lang="en" sz="2400" b="0" dirty="0"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e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nepozná</a:t>
            </a:r>
            <a:r>
              <a:rPr lang="e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farby</a:t>
            </a:r>
            <a:r>
              <a:rPr lang="en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naučme</a:t>
            </a:r>
            <a:r>
              <a:rPr lang="en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en" sz="2400" b="0" dirty="0">
                <a:latin typeface="Arial" panose="020B0604020202020204" pitchFamily="34" charset="0"/>
                <a:cs typeface="Arial" panose="020B0604020202020204" pitchFamily="34" charset="0"/>
              </a:rPr>
              <a:t> to.</a:t>
            </a:r>
            <a:endParaRPr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8" name="Google Shape;568;p52"/>
          <p:cNvPicPr preferRelativeResize="0"/>
          <p:nvPr/>
        </p:nvPicPr>
        <p:blipFill rotWithShape="1">
          <a:blip r:embed="rId3">
            <a:alphaModFix/>
          </a:blip>
          <a:srcRect l="16252" t="17858" r="16252" b="17858"/>
          <a:stretch/>
        </p:blipFill>
        <p:spPr>
          <a:xfrm>
            <a:off x="1582024" y="4391537"/>
            <a:ext cx="445110" cy="4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d Maple Leaf Sticker • Pixers® • We live to change">
            <a:extLst>
              <a:ext uri="{FF2B5EF4-FFF2-40B4-BE49-F238E27FC236}">
                <a16:creationId xmlns:a16="http://schemas.microsoft.com/office/drawing/2014/main" id="{D48288E8-C3D8-E845-A56A-989DB1A3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226">
            <a:off x="2082127" y="765228"/>
            <a:ext cx="3411204" cy="361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Maple Leaf Sticker • Pixers® • We live to change">
            <a:extLst>
              <a:ext uri="{FF2B5EF4-FFF2-40B4-BE49-F238E27FC236}">
                <a16:creationId xmlns:a16="http://schemas.microsoft.com/office/drawing/2014/main" id="{59830284-C583-D843-8298-EB230B2C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8367">
            <a:off x="6089911" y="1030201"/>
            <a:ext cx="2836184" cy="3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Maple Leaf Sticker • Pixers® • We live to change">
            <a:extLst>
              <a:ext uri="{FF2B5EF4-FFF2-40B4-BE49-F238E27FC236}">
                <a16:creationId xmlns:a16="http://schemas.microsoft.com/office/drawing/2014/main" id="{E6BEEEC8-E1BE-1F47-92AD-3CAB4DA6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449">
            <a:off x="326985" y="2006895"/>
            <a:ext cx="2671717" cy="28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d Maple Leaf Sticker • Pixers® • We live to change">
            <a:extLst>
              <a:ext uri="{FF2B5EF4-FFF2-40B4-BE49-F238E27FC236}">
                <a16:creationId xmlns:a16="http://schemas.microsoft.com/office/drawing/2014/main" id="{18592437-2CDB-A94B-99B9-F421C770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668">
            <a:off x="4457347" y="2701330"/>
            <a:ext cx="2405215" cy="25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oogle Shape;650;p57">
            <a:extLst>
              <a:ext uri="{FF2B5EF4-FFF2-40B4-BE49-F238E27FC236}">
                <a16:creationId xmlns:a16="http://schemas.microsoft.com/office/drawing/2014/main" id="{60E212D8-5DB9-2349-B73D-F1B7D92804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0381" t="10381" r="10373" b="10373"/>
          <a:stretch/>
        </p:blipFill>
        <p:spPr>
          <a:xfrm>
            <a:off x="8232085" y="4197258"/>
            <a:ext cx="832477" cy="812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ál 35">
            <a:extLst>
              <a:ext uri="{FF2B5EF4-FFF2-40B4-BE49-F238E27FC236}">
                <a16:creationId xmlns:a16="http://schemas.microsoft.com/office/drawing/2014/main" id="{4FBEAA68-4FF8-9C4F-AF76-3E410C30BB72}"/>
              </a:ext>
            </a:extLst>
          </p:cNvPr>
          <p:cNvSpPr/>
          <p:nvPr/>
        </p:nvSpPr>
        <p:spPr>
          <a:xfrm>
            <a:off x="4180038" y="759220"/>
            <a:ext cx="2614083" cy="239479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Pravouholník 1">
            <a:extLst>
              <a:ext uri="{FF2B5EF4-FFF2-40B4-BE49-F238E27FC236}">
                <a16:creationId xmlns:a16="http://schemas.microsoft.com/office/drawing/2014/main" id="{8CD705B1-EDB6-C344-8400-5A9B7453B37D}"/>
              </a:ext>
            </a:extLst>
          </p:cNvPr>
          <p:cNvSpPr/>
          <p:nvPr/>
        </p:nvSpPr>
        <p:spPr>
          <a:xfrm>
            <a:off x="166891" y="4218588"/>
            <a:ext cx="4876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chemeClr val="bg2">
                    <a:lumMod val="75000"/>
                  </a:schemeClr>
                </a:solidFill>
              </a:rPr>
              <a:t>Spočítaj koľko listov </a:t>
            </a:r>
          </a:p>
          <a:p>
            <a:r>
              <a:rPr lang="sk-SK" sz="2400" dirty="0">
                <a:solidFill>
                  <a:schemeClr val="bg2">
                    <a:lumMod val="75000"/>
                  </a:schemeClr>
                </a:solidFill>
              </a:rPr>
              <a:t>opadalo a koľko ostalo na strome.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34B21A36-CD51-E943-8C67-FCC69B13E100}"/>
                  </a:ext>
                </a:extLst>
              </p14:cNvPr>
              <p14:cNvContentPartPr/>
              <p14:nvPr/>
            </p14:nvContentPartPr>
            <p14:xfrm>
              <a:off x="5878080" y="1317312"/>
              <a:ext cx="594720" cy="408600"/>
            </p14:xfrm>
          </p:contentPart>
        </mc:Choice>
        <mc:Fallback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34B21A36-CD51-E943-8C67-FCC69B13E1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080" y="1299672"/>
                <a:ext cx="63036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Písanie rukou 29">
                <a:extLst>
                  <a:ext uri="{FF2B5EF4-FFF2-40B4-BE49-F238E27FC236}">
                    <a16:creationId xmlns:a16="http://schemas.microsoft.com/office/drawing/2014/main" id="{8199BDBE-7F0D-874F-9CD8-2CE80309EEB6}"/>
                  </a:ext>
                </a:extLst>
              </p14:cNvPr>
              <p14:cNvContentPartPr/>
              <p14:nvPr/>
            </p14:nvContentPartPr>
            <p14:xfrm>
              <a:off x="3943440" y="1643112"/>
              <a:ext cx="521640" cy="579600"/>
            </p14:xfrm>
          </p:contentPart>
        </mc:Choice>
        <mc:Fallback>
          <p:pic>
            <p:nvPicPr>
              <p:cNvPr id="30" name="Písanie rukou 29">
                <a:extLst>
                  <a:ext uri="{FF2B5EF4-FFF2-40B4-BE49-F238E27FC236}">
                    <a16:creationId xmlns:a16="http://schemas.microsoft.com/office/drawing/2014/main" id="{8199BDBE-7F0D-874F-9CD8-2CE80309EE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5800" y="1625472"/>
                <a:ext cx="55728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Písanie rukou 31">
                <a:extLst>
                  <a:ext uri="{FF2B5EF4-FFF2-40B4-BE49-F238E27FC236}">
                    <a16:creationId xmlns:a16="http://schemas.microsoft.com/office/drawing/2014/main" id="{A947BABB-1FC4-C149-B648-6D13C6625612}"/>
                  </a:ext>
                </a:extLst>
              </p14:cNvPr>
              <p14:cNvContentPartPr/>
              <p14:nvPr/>
            </p14:nvContentPartPr>
            <p14:xfrm>
              <a:off x="4206600" y="2599272"/>
              <a:ext cx="1095120" cy="211320"/>
            </p14:xfrm>
          </p:contentPart>
        </mc:Choice>
        <mc:Fallback>
          <p:pic>
            <p:nvPicPr>
              <p:cNvPr id="32" name="Písanie rukou 31">
                <a:extLst>
                  <a:ext uri="{FF2B5EF4-FFF2-40B4-BE49-F238E27FC236}">
                    <a16:creationId xmlns:a16="http://schemas.microsoft.com/office/drawing/2014/main" id="{A947BABB-1FC4-C149-B648-6D13C66256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8600" y="2581632"/>
                <a:ext cx="11307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Písanie rukou 33">
                <a:extLst>
                  <a:ext uri="{FF2B5EF4-FFF2-40B4-BE49-F238E27FC236}">
                    <a16:creationId xmlns:a16="http://schemas.microsoft.com/office/drawing/2014/main" id="{360037A9-4CB5-E84F-B856-2583FC2E3FA1}"/>
                  </a:ext>
                </a:extLst>
              </p14:cNvPr>
              <p14:cNvContentPartPr/>
              <p14:nvPr/>
            </p14:nvContentPartPr>
            <p14:xfrm>
              <a:off x="4864680" y="897552"/>
              <a:ext cx="415800" cy="538920"/>
            </p14:xfrm>
          </p:contentPart>
        </mc:Choice>
        <mc:Fallback>
          <p:pic>
            <p:nvPicPr>
              <p:cNvPr id="34" name="Písanie rukou 33">
                <a:extLst>
                  <a:ext uri="{FF2B5EF4-FFF2-40B4-BE49-F238E27FC236}">
                    <a16:creationId xmlns:a16="http://schemas.microsoft.com/office/drawing/2014/main" id="{360037A9-4CB5-E84F-B856-2583FC2E3F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7040" y="879912"/>
                <a:ext cx="451440" cy="57456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Picture 2" descr="Red Maple Leaf Sticker • Pixers® • We live to change">
            <a:extLst>
              <a:ext uri="{FF2B5EF4-FFF2-40B4-BE49-F238E27FC236}">
                <a16:creationId xmlns:a16="http://schemas.microsoft.com/office/drawing/2014/main" id="{AC045BF3-672E-674A-8591-49283905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502">
            <a:off x="5174612" y="235549"/>
            <a:ext cx="924498" cy="9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ed Maple Leaf Sticker • Pixers® • We live to change">
            <a:extLst>
              <a:ext uri="{FF2B5EF4-FFF2-40B4-BE49-F238E27FC236}">
                <a16:creationId xmlns:a16="http://schemas.microsoft.com/office/drawing/2014/main" id="{2411FF53-0411-3A44-97AE-24BC8FDE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77">
            <a:off x="3609651" y="586085"/>
            <a:ext cx="1104639" cy="11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8" name="Písanie rukou 47">
                <a:extLst>
                  <a:ext uri="{FF2B5EF4-FFF2-40B4-BE49-F238E27FC236}">
                    <a16:creationId xmlns:a16="http://schemas.microsoft.com/office/drawing/2014/main" id="{3BBB0164-6502-ED47-94F6-513D4B7FD33D}"/>
                  </a:ext>
                </a:extLst>
              </p14:cNvPr>
              <p14:cNvContentPartPr/>
              <p14:nvPr/>
            </p14:nvContentPartPr>
            <p14:xfrm>
              <a:off x="5304600" y="2709072"/>
              <a:ext cx="249120" cy="2337480"/>
            </p14:xfrm>
          </p:contentPart>
        </mc:Choice>
        <mc:Fallback>
          <p:pic>
            <p:nvPicPr>
              <p:cNvPr id="48" name="Písanie rukou 47">
                <a:extLst>
                  <a:ext uri="{FF2B5EF4-FFF2-40B4-BE49-F238E27FC236}">
                    <a16:creationId xmlns:a16="http://schemas.microsoft.com/office/drawing/2014/main" id="{3BBB0164-6502-ED47-94F6-513D4B7FD3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6600" y="2691072"/>
                <a:ext cx="284760" cy="23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4" name="Písanie rukou 53">
                <a:extLst>
                  <a:ext uri="{FF2B5EF4-FFF2-40B4-BE49-F238E27FC236}">
                    <a16:creationId xmlns:a16="http://schemas.microsoft.com/office/drawing/2014/main" id="{8AB63BEF-BF34-5A4D-9238-068621173837}"/>
                  </a:ext>
                </a:extLst>
              </p14:cNvPr>
              <p14:cNvContentPartPr/>
              <p14:nvPr/>
            </p14:nvContentPartPr>
            <p14:xfrm>
              <a:off x="5395320" y="4983192"/>
              <a:ext cx="1002240" cy="242280"/>
            </p14:xfrm>
          </p:contentPart>
        </mc:Choice>
        <mc:Fallback>
          <p:pic>
            <p:nvPicPr>
              <p:cNvPr id="54" name="Písanie rukou 53">
                <a:extLst>
                  <a:ext uri="{FF2B5EF4-FFF2-40B4-BE49-F238E27FC236}">
                    <a16:creationId xmlns:a16="http://schemas.microsoft.com/office/drawing/2014/main" id="{8AB63BEF-BF34-5A4D-9238-0686211738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77320" y="4965552"/>
                <a:ext cx="10378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5" name="Písanie rukou 54">
                <a:extLst>
                  <a:ext uri="{FF2B5EF4-FFF2-40B4-BE49-F238E27FC236}">
                    <a16:creationId xmlns:a16="http://schemas.microsoft.com/office/drawing/2014/main" id="{AD4607DF-F79B-1547-86C1-E9D5549AB0C1}"/>
                  </a:ext>
                </a:extLst>
              </p14:cNvPr>
              <p14:cNvContentPartPr/>
              <p14:nvPr/>
            </p14:nvContentPartPr>
            <p14:xfrm>
              <a:off x="5361120" y="2703312"/>
              <a:ext cx="1084680" cy="2513160"/>
            </p14:xfrm>
          </p:contentPart>
        </mc:Choice>
        <mc:Fallback>
          <p:pic>
            <p:nvPicPr>
              <p:cNvPr id="55" name="Písanie rukou 54">
                <a:extLst>
                  <a:ext uri="{FF2B5EF4-FFF2-40B4-BE49-F238E27FC236}">
                    <a16:creationId xmlns:a16="http://schemas.microsoft.com/office/drawing/2014/main" id="{AD4607DF-F79B-1547-86C1-E9D5549AB0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98120" y="2640672"/>
                <a:ext cx="1210320" cy="26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7" name="Písanie rukou 56">
                <a:extLst>
                  <a:ext uri="{FF2B5EF4-FFF2-40B4-BE49-F238E27FC236}">
                    <a16:creationId xmlns:a16="http://schemas.microsoft.com/office/drawing/2014/main" id="{83F9D40E-A2ED-E54D-BD5C-ED014533528D}"/>
                  </a:ext>
                </a:extLst>
              </p14:cNvPr>
              <p14:cNvContentPartPr/>
              <p14:nvPr/>
            </p14:nvContentPartPr>
            <p14:xfrm>
              <a:off x="5757120" y="2713032"/>
              <a:ext cx="688680" cy="2416680"/>
            </p14:xfrm>
          </p:contentPart>
        </mc:Choice>
        <mc:Fallback>
          <p:pic>
            <p:nvPicPr>
              <p:cNvPr id="57" name="Písanie rukou 56">
                <a:extLst>
                  <a:ext uri="{FF2B5EF4-FFF2-40B4-BE49-F238E27FC236}">
                    <a16:creationId xmlns:a16="http://schemas.microsoft.com/office/drawing/2014/main" id="{83F9D40E-A2ED-E54D-BD5C-ED01453352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94480" y="2650032"/>
                <a:ext cx="814320" cy="25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Písanie rukou 58">
                <a:extLst>
                  <a:ext uri="{FF2B5EF4-FFF2-40B4-BE49-F238E27FC236}">
                    <a16:creationId xmlns:a16="http://schemas.microsoft.com/office/drawing/2014/main" id="{F5B539F9-0945-0D40-BB83-0342A3372BB7}"/>
                  </a:ext>
                </a:extLst>
              </p14:cNvPr>
              <p14:cNvContentPartPr/>
              <p14:nvPr/>
            </p14:nvContentPartPr>
            <p14:xfrm>
              <a:off x="5838840" y="2152512"/>
              <a:ext cx="822600" cy="556560"/>
            </p14:xfrm>
          </p:contentPart>
        </mc:Choice>
        <mc:Fallback>
          <p:pic>
            <p:nvPicPr>
              <p:cNvPr id="59" name="Písanie rukou 58">
                <a:extLst>
                  <a:ext uri="{FF2B5EF4-FFF2-40B4-BE49-F238E27FC236}">
                    <a16:creationId xmlns:a16="http://schemas.microsoft.com/office/drawing/2014/main" id="{F5B539F9-0945-0D40-BB83-0342A3372B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02840" y="2116872"/>
                <a:ext cx="8942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1" name="Písanie rukou 60">
                <a:extLst>
                  <a:ext uri="{FF2B5EF4-FFF2-40B4-BE49-F238E27FC236}">
                    <a16:creationId xmlns:a16="http://schemas.microsoft.com/office/drawing/2014/main" id="{E0FEC098-F5E9-9C4B-9718-BC4FFC629681}"/>
                  </a:ext>
                </a:extLst>
              </p14:cNvPr>
              <p14:cNvContentPartPr/>
              <p14:nvPr/>
            </p14:nvContentPartPr>
            <p14:xfrm>
              <a:off x="6231240" y="1733112"/>
              <a:ext cx="142920" cy="625680"/>
            </p14:xfrm>
          </p:contentPart>
        </mc:Choice>
        <mc:Fallback>
          <p:pic>
            <p:nvPicPr>
              <p:cNvPr id="61" name="Písanie rukou 60">
                <a:extLst>
                  <a:ext uri="{FF2B5EF4-FFF2-40B4-BE49-F238E27FC236}">
                    <a16:creationId xmlns:a16="http://schemas.microsoft.com/office/drawing/2014/main" id="{E0FEC098-F5E9-9C4B-9718-BC4FFC62968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95240" y="1697112"/>
                <a:ext cx="21456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76" name="Písanie rukou 3075">
                <a:extLst>
                  <a:ext uri="{FF2B5EF4-FFF2-40B4-BE49-F238E27FC236}">
                    <a16:creationId xmlns:a16="http://schemas.microsoft.com/office/drawing/2014/main" id="{6D9F9D42-91E3-C14F-BD1C-5467C25E45A1}"/>
                  </a:ext>
                </a:extLst>
              </p14:cNvPr>
              <p14:cNvContentPartPr/>
              <p14:nvPr/>
            </p14:nvContentPartPr>
            <p14:xfrm>
              <a:off x="4212720" y="2378952"/>
              <a:ext cx="1669320" cy="448560"/>
            </p14:xfrm>
          </p:contentPart>
        </mc:Choice>
        <mc:Fallback>
          <p:pic>
            <p:nvPicPr>
              <p:cNvPr id="3076" name="Písanie rukou 3075">
                <a:extLst>
                  <a:ext uri="{FF2B5EF4-FFF2-40B4-BE49-F238E27FC236}">
                    <a16:creationId xmlns:a16="http://schemas.microsoft.com/office/drawing/2014/main" id="{6D9F9D42-91E3-C14F-BD1C-5467C25E45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77080" y="2343312"/>
                <a:ext cx="174096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7" name="Skupina 3086">
            <a:extLst>
              <a:ext uri="{FF2B5EF4-FFF2-40B4-BE49-F238E27FC236}">
                <a16:creationId xmlns:a16="http://schemas.microsoft.com/office/drawing/2014/main" id="{F5B5382C-66BB-D640-B774-3FCDCBD7D6E5}"/>
              </a:ext>
            </a:extLst>
          </p:cNvPr>
          <p:cNvGrpSpPr/>
          <p:nvPr/>
        </p:nvGrpSpPr>
        <p:grpSpPr>
          <a:xfrm>
            <a:off x="4007520" y="889992"/>
            <a:ext cx="2668680" cy="4119480"/>
            <a:chOff x="4007520" y="889992"/>
            <a:chExt cx="2668680" cy="41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" name="Písanie rukou 2">
                  <a:extLst>
                    <a:ext uri="{FF2B5EF4-FFF2-40B4-BE49-F238E27FC236}">
                      <a16:creationId xmlns:a16="http://schemas.microsoft.com/office/drawing/2014/main" id="{72F3FABC-F7EC-8E4E-BCFE-4B44A0EAECEE}"/>
                    </a:ext>
                  </a:extLst>
                </p14:cNvPr>
                <p14:cNvContentPartPr/>
                <p14:nvPr/>
              </p14:nvContentPartPr>
              <p14:xfrm>
                <a:off x="4165560" y="2231712"/>
                <a:ext cx="1120680" cy="413280"/>
              </p14:xfrm>
            </p:contentPart>
          </mc:Choice>
          <mc:Fallback>
            <p:pic>
              <p:nvPicPr>
                <p:cNvPr id="3" name="Písanie rukou 2">
                  <a:extLst>
                    <a:ext uri="{FF2B5EF4-FFF2-40B4-BE49-F238E27FC236}">
                      <a16:creationId xmlns:a16="http://schemas.microsoft.com/office/drawing/2014/main" id="{72F3FABC-F7EC-8E4E-BCFE-4B44A0EAEC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47560" y="2214072"/>
                  <a:ext cx="11563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Písanie rukou 17">
                  <a:extLst>
                    <a:ext uri="{FF2B5EF4-FFF2-40B4-BE49-F238E27FC236}">
                      <a16:creationId xmlns:a16="http://schemas.microsoft.com/office/drawing/2014/main" id="{C6E64BFF-5B8E-5A4A-AD3F-0CEFFB658EC0}"/>
                    </a:ext>
                  </a:extLst>
                </p14:cNvPr>
                <p14:cNvContentPartPr/>
                <p14:nvPr/>
              </p14:nvContentPartPr>
              <p14:xfrm>
                <a:off x="4519440" y="1258632"/>
                <a:ext cx="926280" cy="1406520"/>
              </p14:xfrm>
            </p:contentPart>
          </mc:Choice>
          <mc:Fallback>
            <p:pic>
              <p:nvPicPr>
                <p:cNvPr id="18" name="Písanie rukou 17">
                  <a:extLst>
                    <a:ext uri="{FF2B5EF4-FFF2-40B4-BE49-F238E27FC236}">
                      <a16:creationId xmlns:a16="http://schemas.microsoft.com/office/drawing/2014/main" id="{C6E64BFF-5B8E-5A4A-AD3F-0CEFFB658EC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01440" y="1240632"/>
                  <a:ext cx="961920" cy="14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Písanie rukou 19">
                  <a:extLst>
                    <a:ext uri="{FF2B5EF4-FFF2-40B4-BE49-F238E27FC236}">
                      <a16:creationId xmlns:a16="http://schemas.microsoft.com/office/drawing/2014/main" id="{DA40119B-BE7D-E544-ADDF-90052E5C79CB}"/>
                    </a:ext>
                  </a:extLst>
                </p14:cNvPr>
                <p14:cNvContentPartPr/>
                <p14:nvPr/>
              </p14:nvContentPartPr>
              <p14:xfrm>
                <a:off x="5085000" y="1190952"/>
                <a:ext cx="198000" cy="737640"/>
              </p14:xfrm>
            </p:contentPart>
          </mc:Choice>
          <mc:Fallback>
            <p:pic>
              <p:nvPicPr>
                <p:cNvPr id="20" name="Písanie rukou 19">
                  <a:extLst>
                    <a:ext uri="{FF2B5EF4-FFF2-40B4-BE49-F238E27FC236}">
                      <a16:creationId xmlns:a16="http://schemas.microsoft.com/office/drawing/2014/main" id="{DA40119B-BE7D-E544-ADDF-90052E5C79C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67360" y="1173312"/>
                  <a:ext cx="23364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Písanie rukou 21">
                  <a:extLst>
                    <a:ext uri="{FF2B5EF4-FFF2-40B4-BE49-F238E27FC236}">
                      <a16:creationId xmlns:a16="http://schemas.microsoft.com/office/drawing/2014/main" id="{D320FC3A-41F7-1449-BB9F-4DCE948BDF55}"/>
                    </a:ext>
                  </a:extLst>
                </p14:cNvPr>
                <p14:cNvContentPartPr/>
                <p14:nvPr/>
              </p14:nvContentPartPr>
              <p14:xfrm>
                <a:off x="5529240" y="1030392"/>
                <a:ext cx="312480" cy="1631520"/>
              </p14:xfrm>
            </p:contentPart>
          </mc:Choice>
          <mc:Fallback>
            <p:pic>
              <p:nvPicPr>
                <p:cNvPr id="22" name="Písanie rukou 21">
                  <a:extLst>
                    <a:ext uri="{FF2B5EF4-FFF2-40B4-BE49-F238E27FC236}">
                      <a16:creationId xmlns:a16="http://schemas.microsoft.com/office/drawing/2014/main" id="{D320FC3A-41F7-1449-BB9F-4DCE948BDF5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11600" y="1012392"/>
                  <a:ext cx="348120" cy="16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Písanie rukou 23">
                  <a:extLst>
                    <a:ext uri="{FF2B5EF4-FFF2-40B4-BE49-F238E27FC236}">
                      <a16:creationId xmlns:a16="http://schemas.microsoft.com/office/drawing/2014/main" id="{72B59CC2-87CA-2A41-A339-B0FA05FD6F47}"/>
                    </a:ext>
                  </a:extLst>
                </p14:cNvPr>
                <p14:cNvContentPartPr/>
                <p14:nvPr/>
              </p14:nvContentPartPr>
              <p14:xfrm>
                <a:off x="5821560" y="2142072"/>
                <a:ext cx="854640" cy="504000"/>
              </p14:xfrm>
            </p:contentPart>
          </mc:Choice>
          <mc:Fallback>
            <p:pic>
              <p:nvPicPr>
                <p:cNvPr id="24" name="Písanie rukou 23">
                  <a:extLst>
                    <a:ext uri="{FF2B5EF4-FFF2-40B4-BE49-F238E27FC236}">
                      <a16:creationId xmlns:a16="http://schemas.microsoft.com/office/drawing/2014/main" id="{72B59CC2-87CA-2A41-A339-B0FA05FD6F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03560" y="2124072"/>
                  <a:ext cx="8902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Písanie rukou 25">
                  <a:extLst>
                    <a:ext uri="{FF2B5EF4-FFF2-40B4-BE49-F238E27FC236}">
                      <a16:creationId xmlns:a16="http://schemas.microsoft.com/office/drawing/2014/main" id="{3EFB0D1A-3356-8440-A90F-A4036C59DEB7}"/>
                    </a:ext>
                  </a:extLst>
                </p14:cNvPr>
                <p14:cNvContentPartPr/>
                <p14:nvPr/>
              </p14:nvContentPartPr>
              <p14:xfrm>
                <a:off x="6222240" y="1742472"/>
                <a:ext cx="169560" cy="678600"/>
              </p14:xfrm>
            </p:contentPart>
          </mc:Choice>
          <mc:Fallback>
            <p:pic>
              <p:nvPicPr>
                <p:cNvPr id="26" name="Písanie rukou 25">
                  <a:extLst>
                    <a:ext uri="{FF2B5EF4-FFF2-40B4-BE49-F238E27FC236}">
                      <a16:creationId xmlns:a16="http://schemas.microsoft.com/office/drawing/2014/main" id="{3EFB0D1A-3356-8440-A90F-A4036C59DE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04600" y="1724472"/>
                  <a:ext cx="20520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0" name="Písanie rukou 49">
                  <a:extLst>
                    <a:ext uri="{FF2B5EF4-FFF2-40B4-BE49-F238E27FC236}">
                      <a16:creationId xmlns:a16="http://schemas.microsoft.com/office/drawing/2014/main" id="{D3E173EC-7F9A-4641-9B90-61899A0683C5}"/>
                    </a:ext>
                  </a:extLst>
                </p14:cNvPr>
                <p14:cNvContentPartPr/>
                <p14:nvPr/>
              </p14:nvContentPartPr>
              <p14:xfrm>
                <a:off x="5764680" y="2658312"/>
                <a:ext cx="551160" cy="2351160"/>
              </p14:xfrm>
            </p:contentPart>
          </mc:Choice>
          <mc:Fallback>
            <p:pic>
              <p:nvPicPr>
                <p:cNvPr id="50" name="Písanie rukou 49">
                  <a:extLst>
                    <a:ext uri="{FF2B5EF4-FFF2-40B4-BE49-F238E27FC236}">
                      <a16:creationId xmlns:a16="http://schemas.microsoft.com/office/drawing/2014/main" id="{D3E173EC-7F9A-4641-9B90-61899A0683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47040" y="2640672"/>
                  <a:ext cx="586800" cy="23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2" name="Písanie rukou 51">
                  <a:extLst>
                    <a:ext uri="{FF2B5EF4-FFF2-40B4-BE49-F238E27FC236}">
                      <a16:creationId xmlns:a16="http://schemas.microsoft.com/office/drawing/2014/main" id="{0B3893AD-32B5-F84D-9AC7-04D345A1BDAD}"/>
                    </a:ext>
                  </a:extLst>
                </p14:cNvPr>
                <p14:cNvContentPartPr/>
                <p14:nvPr/>
              </p14:nvContentPartPr>
              <p14:xfrm>
                <a:off x="5315760" y="2646432"/>
                <a:ext cx="511560" cy="57960"/>
              </p14:xfrm>
            </p:contentPart>
          </mc:Choice>
          <mc:Fallback>
            <p:pic>
              <p:nvPicPr>
                <p:cNvPr id="52" name="Písanie rukou 51">
                  <a:extLst>
                    <a:ext uri="{FF2B5EF4-FFF2-40B4-BE49-F238E27FC236}">
                      <a16:creationId xmlns:a16="http://schemas.microsoft.com/office/drawing/2014/main" id="{0B3893AD-32B5-F84D-9AC7-04D345A1BD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97760" y="2628792"/>
                  <a:ext cx="547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3" name="Písanie rukou 62">
                  <a:extLst>
                    <a:ext uri="{FF2B5EF4-FFF2-40B4-BE49-F238E27FC236}">
                      <a16:creationId xmlns:a16="http://schemas.microsoft.com/office/drawing/2014/main" id="{C45F819E-320C-754C-AC98-CFA3998073B1}"/>
                    </a:ext>
                  </a:extLst>
                </p14:cNvPr>
                <p14:cNvContentPartPr/>
                <p14:nvPr/>
              </p14:nvContentPartPr>
              <p14:xfrm>
                <a:off x="5560200" y="889992"/>
                <a:ext cx="291600" cy="1783080"/>
              </p14:xfrm>
            </p:contentPart>
          </mc:Choice>
          <mc:Fallback>
            <p:pic>
              <p:nvPicPr>
                <p:cNvPr id="63" name="Písanie rukou 62">
                  <a:extLst>
                    <a:ext uri="{FF2B5EF4-FFF2-40B4-BE49-F238E27FC236}">
                      <a16:creationId xmlns:a16="http://schemas.microsoft.com/office/drawing/2014/main" id="{C45F819E-320C-754C-AC98-CFA3998073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24200" y="854352"/>
                  <a:ext cx="363240" cy="18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73" name="Písanie rukou 3072">
                  <a:extLst>
                    <a:ext uri="{FF2B5EF4-FFF2-40B4-BE49-F238E27FC236}">
                      <a16:creationId xmlns:a16="http://schemas.microsoft.com/office/drawing/2014/main" id="{134CDFEE-2873-6445-A134-DAC279A66217}"/>
                    </a:ext>
                  </a:extLst>
                </p14:cNvPr>
                <p14:cNvContentPartPr/>
                <p14:nvPr/>
              </p14:nvContentPartPr>
              <p14:xfrm>
                <a:off x="5930280" y="1338912"/>
                <a:ext cx="535320" cy="313920"/>
              </p14:xfrm>
            </p:contentPart>
          </mc:Choice>
          <mc:Fallback>
            <p:pic>
              <p:nvPicPr>
                <p:cNvPr id="3073" name="Písanie rukou 3072">
                  <a:extLst>
                    <a:ext uri="{FF2B5EF4-FFF2-40B4-BE49-F238E27FC236}">
                      <a16:creationId xmlns:a16="http://schemas.microsoft.com/office/drawing/2014/main" id="{134CDFEE-2873-6445-A134-DAC279A662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94280" y="1302912"/>
                  <a:ext cx="6069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78" name="Písanie rukou 3077">
                  <a:extLst>
                    <a:ext uri="{FF2B5EF4-FFF2-40B4-BE49-F238E27FC236}">
                      <a16:creationId xmlns:a16="http://schemas.microsoft.com/office/drawing/2014/main" id="{7F53A621-A106-2548-B281-A69A0A37D785}"/>
                    </a:ext>
                  </a:extLst>
                </p14:cNvPr>
                <p14:cNvContentPartPr/>
                <p14:nvPr/>
              </p14:nvContentPartPr>
              <p14:xfrm>
                <a:off x="4194360" y="2251512"/>
                <a:ext cx="1273680" cy="407160"/>
              </p14:xfrm>
            </p:contentPart>
          </mc:Choice>
          <mc:Fallback>
            <p:pic>
              <p:nvPicPr>
                <p:cNvPr id="3078" name="Písanie rukou 3077">
                  <a:extLst>
                    <a:ext uri="{FF2B5EF4-FFF2-40B4-BE49-F238E27FC236}">
                      <a16:creationId xmlns:a16="http://schemas.microsoft.com/office/drawing/2014/main" id="{7F53A621-A106-2548-B281-A69A0A37D7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58360" y="2215512"/>
                  <a:ext cx="13453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80" name="Písanie rukou 3079">
                  <a:extLst>
                    <a:ext uri="{FF2B5EF4-FFF2-40B4-BE49-F238E27FC236}">
                      <a16:creationId xmlns:a16="http://schemas.microsoft.com/office/drawing/2014/main" id="{7A7D9D6F-7734-034A-A046-4DF4213CC522}"/>
                    </a:ext>
                  </a:extLst>
                </p14:cNvPr>
                <p14:cNvContentPartPr/>
                <p14:nvPr/>
              </p14:nvContentPartPr>
              <p14:xfrm>
                <a:off x="4007520" y="1649592"/>
                <a:ext cx="467640" cy="541800"/>
              </p14:xfrm>
            </p:contentPart>
          </mc:Choice>
          <mc:Fallback>
            <p:pic>
              <p:nvPicPr>
                <p:cNvPr id="3080" name="Písanie rukou 3079">
                  <a:extLst>
                    <a:ext uri="{FF2B5EF4-FFF2-40B4-BE49-F238E27FC236}">
                      <a16:creationId xmlns:a16="http://schemas.microsoft.com/office/drawing/2014/main" id="{7A7D9D6F-7734-034A-A046-4DF4213CC52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71880" y="1613592"/>
                  <a:ext cx="53928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82" name="Písanie rukou 3081">
                  <a:extLst>
                    <a:ext uri="{FF2B5EF4-FFF2-40B4-BE49-F238E27FC236}">
                      <a16:creationId xmlns:a16="http://schemas.microsoft.com/office/drawing/2014/main" id="{13FA35EB-EFFD-0B40-A15D-AD4EFC9D92D4}"/>
                    </a:ext>
                  </a:extLst>
                </p14:cNvPr>
                <p14:cNvContentPartPr/>
                <p14:nvPr/>
              </p14:nvContentPartPr>
              <p14:xfrm>
                <a:off x="4497840" y="1225152"/>
                <a:ext cx="890640" cy="1170000"/>
              </p14:xfrm>
            </p:contentPart>
          </mc:Choice>
          <mc:Fallback>
            <p:pic>
              <p:nvPicPr>
                <p:cNvPr id="3082" name="Písanie rukou 3081">
                  <a:extLst>
                    <a:ext uri="{FF2B5EF4-FFF2-40B4-BE49-F238E27FC236}">
                      <a16:creationId xmlns:a16="http://schemas.microsoft.com/office/drawing/2014/main" id="{13FA35EB-EFFD-0B40-A15D-AD4EFC9D92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61840" y="1189512"/>
                  <a:ext cx="962280" cy="12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84" name="Písanie rukou 3083">
                  <a:extLst>
                    <a:ext uri="{FF2B5EF4-FFF2-40B4-BE49-F238E27FC236}">
                      <a16:creationId xmlns:a16="http://schemas.microsoft.com/office/drawing/2014/main" id="{1E2C44A9-6E13-C640-93F6-8398D9BA5E19}"/>
                    </a:ext>
                  </a:extLst>
                </p14:cNvPr>
                <p14:cNvContentPartPr/>
                <p14:nvPr/>
              </p14:nvContentPartPr>
              <p14:xfrm>
                <a:off x="5101920" y="1148112"/>
                <a:ext cx="180720" cy="680040"/>
              </p14:xfrm>
            </p:contentPart>
          </mc:Choice>
          <mc:Fallback>
            <p:pic>
              <p:nvPicPr>
                <p:cNvPr id="3084" name="Písanie rukou 3083">
                  <a:extLst>
                    <a:ext uri="{FF2B5EF4-FFF2-40B4-BE49-F238E27FC236}">
                      <a16:creationId xmlns:a16="http://schemas.microsoft.com/office/drawing/2014/main" id="{1E2C44A9-6E13-C640-93F6-8398D9BA5E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65920" y="1112112"/>
                  <a:ext cx="25236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86" name="Písanie rukou 3085">
                  <a:extLst>
                    <a:ext uri="{FF2B5EF4-FFF2-40B4-BE49-F238E27FC236}">
                      <a16:creationId xmlns:a16="http://schemas.microsoft.com/office/drawing/2014/main" id="{C5F95756-E0DE-9149-ACC8-C1C189AA93DC}"/>
                    </a:ext>
                  </a:extLst>
                </p14:cNvPr>
                <p14:cNvContentPartPr/>
                <p14:nvPr/>
              </p14:nvContentPartPr>
              <p14:xfrm>
                <a:off x="4903200" y="924912"/>
                <a:ext cx="393840" cy="455760"/>
              </p14:xfrm>
            </p:contentPart>
          </mc:Choice>
          <mc:Fallback>
            <p:pic>
              <p:nvPicPr>
                <p:cNvPr id="3086" name="Písanie rukou 3085">
                  <a:extLst>
                    <a:ext uri="{FF2B5EF4-FFF2-40B4-BE49-F238E27FC236}">
                      <a16:creationId xmlns:a16="http://schemas.microsoft.com/office/drawing/2014/main" id="{C5F95756-E0DE-9149-ACC8-C1C189AA93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67200" y="888912"/>
                  <a:ext cx="465480" cy="527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0" name="Picture 2" descr="Red Maple Leaf Sticker • Pixers® • We live to change">
            <a:extLst>
              <a:ext uri="{FF2B5EF4-FFF2-40B4-BE49-F238E27FC236}">
                <a16:creationId xmlns:a16="http://schemas.microsoft.com/office/drawing/2014/main" id="{80CF7E0A-989F-1F45-B8F0-C9ED1A64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8916" flipV="1">
            <a:off x="3335764" y="1798987"/>
            <a:ext cx="1612844" cy="15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Red Maple Leaf Sticker • Pixers® • We live to change">
            <a:extLst>
              <a:ext uri="{FF2B5EF4-FFF2-40B4-BE49-F238E27FC236}">
                <a16:creationId xmlns:a16="http://schemas.microsoft.com/office/drawing/2014/main" id="{01AFDB2E-3618-CA4C-99CA-ABD09F4F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132">
            <a:off x="4101517" y="97580"/>
            <a:ext cx="1513359" cy="16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Red Maple Leaf Sticker • Pixers® • We live to change">
            <a:extLst>
              <a:ext uri="{FF2B5EF4-FFF2-40B4-BE49-F238E27FC236}">
                <a16:creationId xmlns:a16="http://schemas.microsoft.com/office/drawing/2014/main" id="{2D20CB9C-FA26-2A40-9121-B08CB7F2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4170">
            <a:off x="6028705" y="1226671"/>
            <a:ext cx="1102039" cy="11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Red Maple Leaf Sticker • Pixers® • We live to change">
            <a:extLst>
              <a:ext uri="{FF2B5EF4-FFF2-40B4-BE49-F238E27FC236}">
                <a16:creationId xmlns:a16="http://schemas.microsoft.com/office/drawing/2014/main" id="{50B75606-42B9-C443-A451-E28F7AC4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5876">
            <a:off x="4648686" y="2296835"/>
            <a:ext cx="1102039" cy="11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Red Maple Leaf Sticker • Pixers® • We live to change">
            <a:extLst>
              <a:ext uri="{FF2B5EF4-FFF2-40B4-BE49-F238E27FC236}">
                <a16:creationId xmlns:a16="http://schemas.microsoft.com/office/drawing/2014/main" id="{CD3B0489-DE4B-7C4A-9705-09E00345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8377">
            <a:off x="3618744" y="1084976"/>
            <a:ext cx="1512882" cy="160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Red Maple Leaf Sticker • Pixers® • We live to change">
            <a:extLst>
              <a:ext uri="{FF2B5EF4-FFF2-40B4-BE49-F238E27FC236}">
                <a16:creationId xmlns:a16="http://schemas.microsoft.com/office/drawing/2014/main" id="{4666D1F2-2E41-884C-838F-536BF8D8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5115">
            <a:off x="5879435" y="4206055"/>
            <a:ext cx="1060103" cy="11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Maple Leaf Sticker • Pixers® • We live to change">
            <a:extLst>
              <a:ext uri="{FF2B5EF4-FFF2-40B4-BE49-F238E27FC236}">
                <a16:creationId xmlns:a16="http://schemas.microsoft.com/office/drawing/2014/main" id="{114DC86B-7411-9E40-A3A3-CB3053A5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2228">
            <a:off x="6728353" y="4099119"/>
            <a:ext cx="1232059" cy="13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Red Maple Leaf Sticker • Pixers® • We live to change">
            <a:extLst>
              <a:ext uri="{FF2B5EF4-FFF2-40B4-BE49-F238E27FC236}">
                <a16:creationId xmlns:a16="http://schemas.microsoft.com/office/drawing/2014/main" id="{8FFEBEF2-5230-BA4A-BC39-51A0BAD9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6931">
            <a:off x="4835897" y="4492580"/>
            <a:ext cx="818686" cy="8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Red Maple Leaf Sticker • Pixers® • We live to change">
            <a:extLst>
              <a:ext uri="{FF2B5EF4-FFF2-40B4-BE49-F238E27FC236}">
                <a16:creationId xmlns:a16="http://schemas.microsoft.com/office/drawing/2014/main" id="{6E4F9622-F622-FD4C-BB80-B055EAD0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3956">
            <a:off x="4551170" y="1152805"/>
            <a:ext cx="1406630" cy="14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Red Maple Leaf Sticker • Pixers® • We live to change">
            <a:extLst>
              <a:ext uri="{FF2B5EF4-FFF2-40B4-BE49-F238E27FC236}">
                <a16:creationId xmlns:a16="http://schemas.microsoft.com/office/drawing/2014/main" id="{A168BA20-9CA1-E543-B481-ADA45996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160">
            <a:off x="5462373" y="404734"/>
            <a:ext cx="1402118" cy="14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Red Maple Leaf Sticker • Pixers® • We live to change">
            <a:extLst>
              <a:ext uri="{FF2B5EF4-FFF2-40B4-BE49-F238E27FC236}">
                <a16:creationId xmlns:a16="http://schemas.microsoft.com/office/drawing/2014/main" id="{DDCF8EE2-4F74-D249-87B3-B1EE6676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1949">
            <a:off x="5435649" y="1711902"/>
            <a:ext cx="1355985" cy="143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8B29989-6443-4940-BB0B-73B456F4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94" y="371983"/>
            <a:ext cx="4051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67EFA0D-04C1-AA46-A58A-A575276A355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440000" y="446449"/>
            <a:ext cx="7704000" cy="564300"/>
          </a:xfrm>
        </p:spPr>
        <p:txBody>
          <a:bodyPr/>
          <a:lstStyle/>
          <a:p>
            <a:r>
              <a:rPr lang="sk-SK" sz="2400" b="0" dirty="0">
                <a:latin typeface="Arial" panose="020B0604020202020204" pitchFamily="34" charset="0"/>
                <a:cs typeface="Arial" panose="020B0604020202020204" pitchFamily="34" charset="0"/>
              </a:rPr>
              <a:t>Jesenné počasie vie vždy prekvapiť</a:t>
            </a:r>
          </a:p>
        </p:txBody>
      </p:sp>
      <p:pic>
        <p:nvPicPr>
          <p:cNvPr id="15" name="Obrázok 14" descr="Obrázok, na ktorom je vnútri, bábika&#10;&#10;Automaticky generovaný popis">
            <a:extLst>
              <a:ext uri="{FF2B5EF4-FFF2-40B4-BE49-F238E27FC236}">
                <a16:creationId xmlns:a16="http://schemas.microsoft.com/office/drawing/2014/main" id="{A66C6B99-DA70-234F-9B55-1436925F4B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3290" y="134239"/>
            <a:ext cx="3721606" cy="51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C385153-D18F-9C42-A564-EE62D43DC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4872" y="882047"/>
            <a:ext cx="5251164" cy="612600"/>
          </a:xfrm>
        </p:spPr>
        <p:txBody>
          <a:bodyPr/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Akej farby je dáždnik?</a:t>
            </a:r>
          </a:p>
          <a:p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		Koľko kvapiek dažďa vidíš?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F9D4077-8A04-6842-9A72-05D99BB02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2" t="23645" r="-415" b="58755"/>
          <a:stretch/>
        </p:blipFill>
        <p:spPr bwMode="auto">
          <a:xfrm>
            <a:off x="5797296" y="1216152"/>
            <a:ext cx="1892808" cy="9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7A4F8BC-0193-6F43-A124-0F41285EE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6" t="23645" r="-415" b="38784"/>
          <a:stretch/>
        </p:blipFill>
        <p:spPr bwMode="auto">
          <a:xfrm>
            <a:off x="6583680" y="1216152"/>
            <a:ext cx="1106424" cy="19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62817A4-0BD7-B44C-8C0E-82EF7DEF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55" y="3491120"/>
            <a:ext cx="864109" cy="8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D0AF2E3-F662-0C45-B127-BDBAD23D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08" y="2892553"/>
            <a:ext cx="377354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30FB70F-E1AB-BB4D-A623-6D055D50D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56" y="936873"/>
            <a:ext cx="553213" cy="5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EDD8F8C-1DDB-854D-A8C6-354A71B8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29" y="1109197"/>
            <a:ext cx="598933" cy="60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11FC651-1836-DD4F-9D80-E1943A23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73" y="841459"/>
            <a:ext cx="864109" cy="8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D5425384-6B1C-6343-847B-DD47B76A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27" y="2210596"/>
            <a:ext cx="864109" cy="8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141E59F-D084-404E-B804-4F7F5AC6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95" y="3865813"/>
            <a:ext cx="864109" cy="8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4AC60107-36B1-0643-9814-EE43A240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1" y="2456325"/>
            <a:ext cx="864109" cy="8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F5E1DBE-6ABC-D848-9E7E-58A8B42C1496}"/>
              </a:ext>
            </a:extLst>
          </p:cNvPr>
          <p:cNvSpPr txBox="1"/>
          <p:nvPr/>
        </p:nvSpPr>
        <p:spPr>
          <a:xfrm>
            <a:off x="4827056" y="4393809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2">
                    <a:lumMod val="75000"/>
                  </a:schemeClr>
                </a:solidFill>
              </a:rPr>
              <a:t>Čo si oblečieš keď prší?</a:t>
            </a:r>
          </a:p>
        </p:txBody>
      </p:sp>
    </p:spTree>
    <p:extLst>
      <p:ext uri="{BB962C8B-B14F-4D97-AF65-F5344CB8AC3E}">
        <p14:creationId xmlns:p14="http://schemas.microsoft.com/office/powerpoint/2010/main" val="205426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Hello Autumn!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108</Words>
  <Application>Microsoft Macintosh PowerPoint</Application>
  <PresentationFormat>Prezentácia na obrazovke (16:9)</PresentationFormat>
  <Paragraphs>20</Paragraphs>
  <Slides>8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Clicker Script</vt:lpstr>
      <vt:lpstr>Barlow</vt:lpstr>
      <vt:lpstr>Arial</vt:lpstr>
      <vt:lpstr>Hello Autumn! by Slidesgo</vt:lpstr>
      <vt:lpstr>Jeseň !</vt:lpstr>
      <vt:lpstr>Rok má 4 ročné obdobia, viete ktoré ročné obdobie máme teraz?</vt:lpstr>
      <vt:lpstr>Prezentácia programu PowerPoint</vt:lpstr>
      <vt:lpstr>Pani Jeseň farbí listy, ale nepozná farby, naučme ju to.</vt:lpstr>
      <vt:lpstr>Prezentácia programu PowerPoint</vt:lpstr>
      <vt:lpstr>Jesenné počasie vie vždy prekvapiť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Jeseň !</dc:title>
  <cp:lastModifiedBy>Dominika Papučíková</cp:lastModifiedBy>
  <cp:revision>14</cp:revision>
  <dcterms:modified xsi:type="dcterms:W3CDTF">2021-10-10T12:18:12Z</dcterms:modified>
</cp:coreProperties>
</file>